
<file path=[Content_Types].xml><?xml version="1.0" encoding="utf-8"?>
<Types xmlns="http://schemas.openxmlformats.org/package/2006/content-types">
  <Default Extension="bin" ContentType="audio/unknown"/>
  <Default Extension="emf" ContentType="image/x-em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5.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6.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7.xml" ContentType="application/vnd.openxmlformats-officedocument.theme+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8.xml" ContentType="application/vnd.openxmlformats-officedocument.theme+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9.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tl="1" saveSubsetFonts="1">
  <p:sldMasterIdLst>
    <p:sldMasterId id="2147484135" r:id="rId4"/>
    <p:sldMasterId id="2147484148" r:id="rId5"/>
    <p:sldMasterId id="2147484825" r:id="rId6"/>
    <p:sldMasterId id="2147484838" r:id="rId7"/>
    <p:sldMasterId id="2147484851" r:id="rId8"/>
    <p:sldMasterId id="2147484864" r:id="rId9"/>
    <p:sldMasterId id="2147484877" r:id="rId10"/>
    <p:sldMasterId id="2147484890" r:id="rId11"/>
    <p:sldMasterId id="2147484903" r:id="rId12"/>
    <p:sldMasterId id="2147484916" r:id="rId13"/>
  </p:sldMasterIdLst>
  <p:notesMasterIdLst>
    <p:notesMasterId r:id="rId76"/>
  </p:notesMasterIdLst>
  <p:sldIdLst>
    <p:sldId id="256" r:id="rId14"/>
    <p:sldId id="257" r:id="rId15"/>
    <p:sldId id="258" r:id="rId16"/>
    <p:sldId id="272" r:id="rId17"/>
    <p:sldId id="305" r:id="rId18"/>
    <p:sldId id="401" r:id="rId19"/>
    <p:sldId id="310" r:id="rId20"/>
    <p:sldId id="365" r:id="rId21"/>
    <p:sldId id="366" r:id="rId22"/>
    <p:sldId id="367" r:id="rId23"/>
    <p:sldId id="311" r:id="rId24"/>
    <p:sldId id="368" r:id="rId25"/>
    <p:sldId id="312" r:id="rId26"/>
    <p:sldId id="318" r:id="rId27"/>
    <p:sldId id="319" r:id="rId28"/>
    <p:sldId id="323" r:id="rId29"/>
    <p:sldId id="320" r:id="rId30"/>
    <p:sldId id="369" r:id="rId31"/>
    <p:sldId id="370" r:id="rId32"/>
    <p:sldId id="321" r:id="rId33"/>
    <p:sldId id="322" r:id="rId34"/>
    <p:sldId id="326" r:id="rId35"/>
    <p:sldId id="372" r:id="rId36"/>
    <p:sldId id="373" r:id="rId37"/>
    <p:sldId id="377" r:id="rId38"/>
    <p:sldId id="378" r:id="rId39"/>
    <p:sldId id="379" r:id="rId40"/>
    <p:sldId id="375" r:id="rId41"/>
    <p:sldId id="376" r:id="rId42"/>
    <p:sldId id="380" r:id="rId43"/>
    <p:sldId id="374" r:id="rId44"/>
    <p:sldId id="381" r:id="rId45"/>
    <p:sldId id="382" r:id="rId46"/>
    <p:sldId id="383" r:id="rId47"/>
    <p:sldId id="385" r:id="rId48"/>
    <p:sldId id="386" r:id="rId49"/>
    <p:sldId id="387" r:id="rId50"/>
    <p:sldId id="388" r:id="rId51"/>
    <p:sldId id="389" r:id="rId52"/>
    <p:sldId id="393" r:id="rId53"/>
    <p:sldId id="390" r:id="rId54"/>
    <p:sldId id="397" r:id="rId55"/>
    <p:sldId id="394" r:id="rId56"/>
    <p:sldId id="391" r:id="rId57"/>
    <p:sldId id="396" r:id="rId58"/>
    <p:sldId id="399" r:id="rId59"/>
    <p:sldId id="400" r:id="rId60"/>
    <p:sldId id="392" r:id="rId61"/>
    <p:sldId id="306" r:id="rId62"/>
    <p:sldId id="371" r:id="rId63"/>
    <p:sldId id="333" r:id="rId64"/>
    <p:sldId id="335" r:id="rId65"/>
    <p:sldId id="336" r:id="rId66"/>
    <p:sldId id="337" r:id="rId67"/>
    <p:sldId id="338" r:id="rId68"/>
    <p:sldId id="339" r:id="rId69"/>
    <p:sldId id="398" r:id="rId70"/>
    <p:sldId id="340" r:id="rId71"/>
    <p:sldId id="341" r:id="rId72"/>
    <p:sldId id="342" r:id="rId73"/>
    <p:sldId id="343" r:id="rId74"/>
    <p:sldId id="402" r:id="rId75"/>
  </p:sldIdLst>
  <p:sldSz cx="9144000" cy="6858000" type="screen4x3"/>
  <p:notesSz cx="6858000" cy="9144000"/>
  <p:defaultTex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1933">
          <p15:clr>
            <a:srgbClr val="A4A3A4"/>
          </p15:clr>
        </p15:guide>
        <p15:guide id="2" pos="2880">
          <p15:clr>
            <a:srgbClr val="A4A3A4"/>
          </p15:clr>
        </p15:guide>
        <p15:guide id="3" pos="1791">
          <p15:clr>
            <a:srgbClr val="A4A3A4"/>
          </p15:clr>
        </p15:guide>
        <p15:guide id="4" orient="horz" pos="3657">
          <p15:clr>
            <a:srgbClr val="A4A3A4"/>
          </p15:clr>
        </p15:guide>
        <p15:guide id="5" pos="106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cmAuthor id="2" name="Microsoft Office User" initials="Office [2]" lastIdx="1" clrIdx="1"/>
  <p:cmAuthor id="3" name="Microsoft Office User" initials="Office [3]" lastIdx="1" clrIdx="2"/>
  <p:cmAuthor id="4" name="Microsoft Office User" initials="Office [4]" lastIdx="1" clrIdx="3"/>
  <p:cmAuthor id="5" name="Microsoft Office User" initials="Office [5]" lastIdx="1" clrIdx="4"/>
  <p:cmAuthor id="6" name="Susan Leaper" initials="" lastIdx="2" clrIdx="5"/>
  <p:cmAuthor id="7" name="Microsoft Office User" initials="Office [8]" lastIdx="1" clrIdx="6"/>
  <p:cmAuthor id="8" name="Microsoft Office User" initials="Office [7]" lastIdx="1" clrIdx="7"/>
  <p:cmAuthor id="9" name="Microsoft Office User" initials="Office [9]" lastIdx="1" clrIdx="8"/>
  <p:cmAuthor id="10" name="Microsoft Office User" initials="Office [10]" lastIdx="1" clrIdx="9"/>
  <p:cmAuthor id="11" name="Microsoft Office User" initials="" lastIdx="1" clrIdx="10"/>
  <p:cmAuthor id="12" name="Unknown User1" initials="Unknown User1" lastIdx="1" clrIdx="11"/>
  <p:cmAuthor id="13" name="Unknown User2" initials="Unknown User2" lastIdx="1" clrIdx="12"/>
  <p:cmAuthor id="14" name="Chetna Somaiya" initials="CS" lastIdx="3" clrIdx="13">
    <p:extLst>
      <p:ext uri="{19B8F6BF-5375-455C-9EA6-DF929625EA0E}">
        <p15:presenceInfo xmlns:p15="http://schemas.microsoft.com/office/powerpoint/2012/main" userId="S::Chetna.Somaiya@pearson.com::beb44317-2430-4ffc-a211-c5eaf33a942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F73760-66F5-44B7-84C4-9E20D72242EA}" v="78" dt="2024-05-28T15:38:04.205"/>
  </p1510:revLst>
</p1510:revInfo>
</file>

<file path=ppt/tableStyles.xml><?xml version="1.0" encoding="utf-8"?>
<a:tblStyleLst xmlns:a="http://schemas.openxmlformats.org/drawingml/2006/main" def="{5C22544A-7EE6-4342-B048-85BDC9FD1C3A}">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059" autoAdjust="0"/>
    <p:restoredTop sz="94438" autoAdjust="0"/>
  </p:normalViewPr>
  <p:slideViewPr>
    <p:cSldViewPr>
      <p:cViewPr varScale="1">
        <p:scale>
          <a:sx n="152" d="100"/>
          <a:sy n="152" d="100"/>
        </p:scale>
        <p:origin x="2652" y="144"/>
      </p:cViewPr>
      <p:guideLst>
        <p:guide orient="horz" pos="1933"/>
        <p:guide pos="2880"/>
        <p:guide pos="1791"/>
        <p:guide orient="horz" pos="3657"/>
        <p:guide pos="106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3.xml"/><Relationship Id="rId21" Type="http://schemas.openxmlformats.org/officeDocument/2006/relationships/slide" Target="slides/slide8.xml"/><Relationship Id="rId42" Type="http://schemas.openxmlformats.org/officeDocument/2006/relationships/slide" Target="slides/slide29.xml"/><Relationship Id="rId47" Type="http://schemas.openxmlformats.org/officeDocument/2006/relationships/slide" Target="slides/slide34.xml"/><Relationship Id="rId63" Type="http://schemas.openxmlformats.org/officeDocument/2006/relationships/slide" Target="slides/slide50.xml"/><Relationship Id="rId68" Type="http://schemas.openxmlformats.org/officeDocument/2006/relationships/slide" Target="slides/slide55.xml"/><Relationship Id="rId16" Type="http://schemas.openxmlformats.org/officeDocument/2006/relationships/slide" Target="slides/slide3.xml"/><Relationship Id="rId11" Type="http://schemas.openxmlformats.org/officeDocument/2006/relationships/slideMaster" Target="slideMasters/slideMaster8.xml"/><Relationship Id="rId32" Type="http://schemas.openxmlformats.org/officeDocument/2006/relationships/slide" Target="slides/slide19.xml"/><Relationship Id="rId37" Type="http://schemas.openxmlformats.org/officeDocument/2006/relationships/slide" Target="slides/slide24.xml"/><Relationship Id="rId53" Type="http://schemas.openxmlformats.org/officeDocument/2006/relationships/slide" Target="slides/slide40.xml"/><Relationship Id="rId58" Type="http://schemas.openxmlformats.org/officeDocument/2006/relationships/slide" Target="slides/slide45.xml"/><Relationship Id="rId74" Type="http://schemas.openxmlformats.org/officeDocument/2006/relationships/slide" Target="slides/slide61.xml"/><Relationship Id="rId79" Type="http://schemas.openxmlformats.org/officeDocument/2006/relationships/viewProps" Target="viewProps.xml"/><Relationship Id="rId5" Type="http://schemas.openxmlformats.org/officeDocument/2006/relationships/slideMaster" Target="slideMasters/slideMaster2.xml"/><Relationship Id="rId61" Type="http://schemas.openxmlformats.org/officeDocument/2006/relationships/slide" Target="slides/slide48.xml"/><Relationship Id="rId82" Type="http://schemas.microsoft.com/office/2016/11/relationships/changesInfo" Target="changesInfos/changesInfo1.xml"/><Relationship Id="rId19" Type="http://schemas.openxmlformats.org/officeDocument/2006/relationships/slide" Target="slides/slide6.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slide" Target="slides/slide22.xml"/><Relationship Id="rId43" Type="http://schemas.openxmlformats.org/officeDocument/2006/relationships/slide" Target="slides/slide30.xml"/><Relationship Id="rId48" Type="http://schemas.openxmlformats.org/officeDocument/2006/relationships/slide" Target="slides/slide35.xml"/><Relationship Id="rId56" Type="http://schemas.openxmlformats.org/officeDocument/2006/relationships/slide" Target="slides/slide43.xml"/><Relationship Id="rId64" Type="http://schemas.openxmlformats.org/officeDocument/2006/relationships/slide" Target="slides/slide51.xml"/><Relationship Id="rId69" Type="http://schemas.openxmlformats.org/officeDocument/2006/relationships/slide" Target="slides/slide56.xml"/><Relationship Id="rId77" Type="http://schemas.openxmlformats.org/officeDocument/2006/relationships/commentAuthors" Target="commentAuthors.xml"/><Relationship Id="rId8" Type="http://schemas.openxmlformats.org/officeDocument/2006/relationships/slideMaster" Target="slideMasters/slideMaster5.xml"/><Relationship Id="rId51" Type="http://schemas.openxmlformats.org/officeDocument/2006/relationships/slide" Target="slides/slide38.xml"/><Relationship Id="rId72" Type="http://schemas.openxmlformats.org/officeDocument/2006/relationships/slide" Target="slides/slide59.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slide" Target="slides/slide20.xml"/><Relationship Id="rId38" Type="http://schemas.openxmlformats.org/officeDocument/2006/relationships/slide" Target="slides/slide25.xml"/><Relationship Id="rId46" Type="http://schemas.openxmlformats.org/officeDocument/2006/relationships/slide" Target="slides/slide33.xml"/><Relationship Id="rId59" Type="http://schemas.openxmlformats.org/officeDocument/2006/relationships/slide" Target="slides/slide46.xml"/><Relationship Id="rId67" Type="http://schemas.openxmlformats.org/officeDocument/2006/relationships/slide" Target="slides/slide54.xml"/><Relationship Id="rId20" Type="http://schemas.openxmlformats.org/officeDocument/2006/relationships/slide" Target="slides/slide7.xml"/><Relationship Id="rId41" Type="http://schemas.openxmlformats.org/officeDocument/2006/relationships/slide" Target="slides/slide28.xml"/><Relationship Id="rId54" Type="http://schemas.openxmlformats.org/officeDocument/2006/relationships/slide" Target="slides/slide41.xml"/><Relationship Id="rId62" Type="http://schemas.openxmlformats.org/officeDocument/2006/relationships/slide" Target="slides/slide49.xml"/><Relationship Id="rId70" Type="http://schemas.openxmlformats.org/officeDocument/2006/relationships/slide" Target="slides/slide57.xml"/><Relationship Id="rId75" Type="http://schemas.openxmlformats.org/officeDocument/2006/relationships/slide" Target="slides/slide62.xml"/><Relationship Id="rId83"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slide" Target="slides/slide23.xml"/><Relationship Id="rId49" Type="http://schemas.openxmlformats.org/officeDocument/2006/relationships/slide" Target="slides/slide36.xml"/><Relationship Id="rId57" Type="http://schemas.openxmlformats.org/officeDocument/2006/relationships/slide" Target="slides/slide44.xml"/><Relationship Id="rId10" Type="http://schemas.openxmlformats.org/officeDocument/2006/relationships/slideMaster" Target="slideMasters/slideMaster7.xml"/><Relationship Id="rId31" Type="http://schemas.openxmlformats.org/officeDocument/2006/relationships/slide" Target="slides/slide18.xml"/><Relationship Id="rId44" Type="http://schemas.openxmlformats.org/officeDocument/2006/relationships/slide" Target="slides/slide31.xml"/><Relationship Id="rId52" Type="http://schemas.openxmlformats.org/officeDocument/2006/relationships/slide" Target="slides/slide39.xml"/><Relationship Id="rId60" Type="http://schemas.openxmlformats.org/officeDocument/2006/relationships/slide" Target="slides/slide47.xml"/><Relationship Id="rId65" Type="http://schemas.openxmlformats.org/officeDocument/2006/relationships/slide" Target="slides/slide52.xml"/><Relationship Id="rId73" Type="http://schemas.openxmlformats.org/officeDocument/2006/relationships/slide" Target="slides/slide60.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Master" Target="slideMasters/slideMaster10.xml"/><Relationship Id="rId18" Type="http://schemas.openxmlformats.org/officeDocument/2006/relationships/slide" Target="slides/slide5.xml"/><Relationship Id="rId39" Type="http://schemas.openxmlformats.org/officeDocument/2006/relationships/slide" Target="slides/slide26.xml"/><Relationship Id="rId34" Type="http://schemas.openxmlformats.org/officeDocument/2006/relationships/slide" Target="slides/slide21.xml"/><Relationship Id="rId50" Type="http://schemas.openxmlformats.org/officeDocument/2006/relationships/slide" Target="slides/slide37.xml"/><Relationship Id="rId55" Type="http://schemas.openxmlformats.org/officeDocument/2006/relationships/slide" Target="slides/slide42.xml"/><Relationship Id="rId76" Type="http://schemas.openxmlformats.org/officeDocument/2006/relationships/notesMaster" Target="notesMasters/notesMaster1.xml"/><Relationship Id="rId7" Type="http://schemas.openxmlformats.org/officeDocument/2006/relationships/slideMaster" Target="slideMasters/slideMaster4.xml"/><Relationship Id="rId71" Type="http://schemas.openxmlformats.org/officeDocument/2006/relationships/slide" Target="slides/slide58.xml"/><Relationship Id="rId2" Type="http://schemas.openxmlformats.org/officeDocument/2006/relationships/customXml" Target="../customXml/item2.xml"/><Relationship Id="rId29" Type="http://schemas.openxmlformats.org/officeDocument/2006/relationships/slide" Target="slides/slide16.xml"/><Relationship Id="rId24" Type="http://schemas.openxmlformats.org/officeDocument/2006/relationships/slide" Target="slides/slide11.xml"/><Relationship Id="rId40" Type="http://schemas.openxmlformats.org/officeDocument/2006/relationships/slide" Target="slides/slide27.xml"/><Relationship Id="rId45" Type="http://schemas.openxmlformats.org/officeDocument/2006/relationships/slide" Target="slides/slide32.xml"/><Relationship Id="rId66" Type="http://schemas.openxmlformats.org/officeDocument/2006/relationships/slide" Target="slides/slide5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 Winser" userId="c3146a91-e6bd-4264-bd86-e164e04bc32d" providerId="ADAL" clId="{92F73760-66F5-44B7-84C4-9E20D72242EA}"/>
    <pc:docChg chg="custSel addSld modSld">
      <pc:chgData name="Paul Winser" userId="c3146a91-e6bd-4264-bd86-e164e04bc32d" providerId="ADAL" clId="{92F73760-66F5-44B7-84C4-9E20D72242EA}" dt="2024-05-28T15:38:06.437" v="198" actId="478"/>
      <pc:docMkLst>
        <pc:docMk/>
      </pc:docMkLst>
      <pc:sldChg chg="addSp modSp mod">
        <pc:chgData name="Paul Winser" userId="c3146a91-e6bd-4264-bd86-e164e04bc32d" providerId="ADAL" clId="{92F73760-66F5-44B7-84C4-9E20D72242EA}" dt="2024-05-24T16:57:37.164" v="5" actId="20577"/>
        <pc:sldMkLst>
          <pc:docMk/>
          <pc:sldMk cId="0" sldId="256"/>
        </pc:sldMkLst>
        <pc:spChg chg="add mod">
          <ac:chgData name="Paul Winser" userId="c3146a91-e6bd-4264-bd86-e164e04bc32d" providerId="ADAL" clId="{92F73760-66F5-44B7-84C4-9E20D72242EA}" dt="2024-05-24T16:57:37.164" v="5" actId="20577"/>
          <ac:spMkLst>
            <pc:docMk/>
            <pc:sldMk cId="0" sldId="256"/>
            <ac:spMk id="2" creationId="{FF1931F4-9ACD-2F67-8E09-2B84C1AC5AC6}"/>
          </ac:spMkLst>
        </pc:spChg>
      </pc:sldChg>
      <pc:sldChg chg="addSp modSp">
        <pc:chgData name="Paul Winser" userId="c3146a91-e6bd-4264-bd86-e164e04bc32d" providerId="ADAL" clId="{92F73760-66F5-44B7-84C4-9E20D72242EA}" dt="2024-05-24T16:57:41.571" v="6"/>
        <pc:sldMkLst>
          <pc:docMk/>
          <pc:sldMk cId="0" sldId="257"/>
        </pc:sldMkLst>
        <pc:spChg chg="add mod">
          <ac:chgData name="Paul Winser" userId="c3146a91-e6bd-4264-bd86-e164e04bc32d" providerId="ADAL" clId="{92F73760-66F5-44B7-84C4-9E20D72242EA}" dt="2024-05-24T16:57:41.571" v="6"/>
          <ac:spMkLst>
            <pc:docMk/>
            <pc:sldMk cId="0" sldId="257"/>
            <ac:spMk id="2" creationId="{C9812343-354F-E83D-EDEC-D91BA1AE5333}"/>
          </ac:spMkLst>
        </pc:spChg>
      </pc:sldChg>
      <pc:sldChg chg="addSp modSp">
        <pc:chgData name="Paul Winser" userId="c3146a91-e6bd-4264-bd86-e164e04bc32d" providerId="ADAL" clId="{92F73760-66F5-44B7-84C4-9E20D72242EA}" dt="2024-05-24T16:57:43.376" v="7"/>
        <pc:sldMkLst>
          <pc:docMk/>
          <pc:sldMk cId="0" sldId="258"/>
        </pc:sldMkLst>
        <pc:spChg chg="add mod">
          <ac:chgData name="Paul Winser" userId="c3146a91-e6bd-4264-bd86-e164e04bc32d" providerId="ADAL" clId="{92F73760-66F5-44B7-84C4-9E20D72242EA}" dt="2024-05-24T16:57:43.376" v="7"/>
          <ac:spMkLst>
            <pc:docMk/>
            <pc:sldMk cId="0" sldId="258"/>
            <ac:spMk id="2" creationId="{83034929-414B-E9EC-3188-B2057D727391}"/>
          </ac:spMkLst>
        </pc:spChg>
      </pc:sldChg>
      <pc:sldChg chg="addSp modSp">
        <pc:chgData name="Paul Winser" userId="c3146a91-e6bd-4264-bd86-e164e04bc32d" providerId="ADAL" clId="{92F73760-66F5-44B7-84C4-9E20D72242EA}" dt="2024-05-24T16:57:45.656" v="8"/>
        <pc:sldMkLst>
          <pc:docMk/>
          <pc:sldMk cId="0" sldId="272"/>
        </pc:sldMkLst>
        <pc:spChg chg="add mod">
          <ac:chgData name="Paul Winser" userId="c3146a91-e6bd-4264-bd86-e164e04bc32d" providerId="ADAL" clId="{92F73760-66F5-44B7-84C4-9E20D72242EA}" dt="2024-05-24T16:57:45.656" v="8"/>
          <ac:spMkLst>
            <pc:docMk/>
            <pc:sldMk cId="0" sldId="272"/>
            <ac:spMk id="2" creationId="{AB29B2FC-2241-762F-0228-DF04D302D267}"/>
          </ac:spMkLst>
        </pc:spChg>
      </pc:sldChg>
      <pc:sldChg chg="addSp modSp">
        <pc:chgData name="Paul Winser" userId="c3146a91-e6bd-4264-bd86-e164e04bc32d" providerId="ADAL" clId="{92F73760-66F5-44B7-84C4-9E20D72242EA}" dt="2024-05-24T16:57:47.505" v="9"/>
        <pc:sldMkLst>
          <pc:docMk/>
          <pc:sldMk cId="884549766" sldId="305"/>
        </pc:sldMkLst>
        <pc:spChg chg="add mod">
          <ac:chgData name="Paul Winser" userId="c3146a91-e6bd-4264-bd86-e164e04bc32d" providerId="ADAL" clId="{92F73760-66F5-44B7-84C4-9E20D72242EA}" dt="2024-05-24T16:57:47.505" v="9"/>
          <ac:spMkLst>
            <pc:docMk/>
            <pc:sldMk cId="884549766" sldId="305"/>
            <ac:spMk id="2" creationId="{9AED1A00-109A-7E27-2A9F-D16725A770C7}"/>
          </ac:spMkLst>
        </pc:spChg>
      </pc:sldChg>
      <pc:sldChg chg="addSp modSp">
        <pc:chgData name="Paul Winser" userId="c3146a91-e6bd-4264-bd86-e164e04bc32d" providerId="ADAL" clId="{92F73760-66F5-44B7-84C4-9E20D72242EA}" dt="2024-05-24T17:01:47.577" v="125"/>
        <pc:sldMkLst>
          <pc:docMk/>
          <pc:sldMk cId="588007661" sldId="306"/>
        </pc:sldMkLst>
        <pc:spChg chg="add mod">
          <ac:chgData name="Paul Winser" userId="c3146a91-e6bd-4264-bd86-e164e04bc32d" providerId="ADAL" clId="{92F73760-66F5-44B7-84C4-9E20D72242EA}" dt="2024-05-24T17:01:47.577" v="125"/>
          <ac:spMkLst>
            <pc:docMk/>
            <pc:sldMk cId="588007661" sldId="306"/>
            <ac:spMk id="2" creationId="{1477A2AF-0576-7332-51D2-C9313E34B315}"/>
          </ac:spMkLst>
        </pc:spChg>
      </pc:sldChg>
      <pc:sldChg chg="addSp modSp modNotesTx">
        <pc:chgData name="Paul Winser" userId="c3146a91-e6bd-4264-bd86-e164e04bc32d" providerId="ADAL" clId="{92F73760-66F5-44B7-84C4-9E20D72242EA}" dt="2024-05-26T07:15:39.245" v="195" actId="6549"/>
        <pc:sldMkLst>
          <pc:docMk/>
          <pc:sldMk cId="3474290963" sldId="310"/>
        </pc:sldMkLst>
        <pc:spChg chg="add mod">
          <ac:chgData name="Paul Winser" userId="c3146a91-e6bd-4264-bd86-e164e04bc32d" providerId="ADAL" clId="{92F73760-66F5-44B7-84C4-9E20D72242EA}" dt="2024-05-24T16:57:51.706" v="11"/>
          <ac:spMkLst>
            <pc:docMk/>
            <pc:sldMk cId="3474290963" sldId="310"/>
            <ac:spMk id="4" creationId="{F84EFC25-AB32-C773-2BEE-D38913D1FE19}"/>
          </ac:spMkLst>
        </pc:spChg>
      </pc:sldChg>
      <pc:sldChg chg="addSp modSp">
        <pc:chgData name="Paul Winser" userId="c3146a91-e6bd-4264-bd86-e164e04bc32d" providerId="ADAL" clId="{92F73760-66F5-44B7-84C4-9E20D72242EA}" dt="2024-05-24T16:58:35.728" v="15"/>
        <pc:sldMkLst>
          <pc:docMk/>
          <pc:sldMk cId="1939525449" sldId="311"/>
        </pc:sldMkLst>
        <pc:spChg chg="add mod">
          <ac:chgData name="Paul Winser" userId="c3146a91-e6bd-4264-bd86-e164e04bc32d" providerId="ADAL" clId="{92F73760-66F5-44B7-84C4-9E20D72242EA}" dt="2024-05-24T16:58:35.728" v="15"/>
          <ac:spMkLst>
            <pc:docMk/>
            <pc:sldMk cId="1939525449" sldId="311"/>
            <ac:spMk id="4" creationId="{D4D125AA-039B-C2E8-27E5-69A49882024D}"/>
          </ac:spMkLst>
        </pc:spChg>
      </pc:sldChg>
      <pc:sldChg chg="addSp delSp modSp mod">
        <pc:chgData name="Paul Winser" userId="c3146a91-e6bd-4264-bd86-e164e04bc32d" providerId="ADAL" clId="{92F73760-66F5-44B7-84C4-9E20D72242EA}" dt="2024-05-24T16:59:08.058" v="85"/>
        <pc:sldMkLst>
          <pc:docMk/>
          <pc:sldMk cId="4286402730" sldId="312"/>
        </pc:sldMkLst>
        <pc:spChg chg="add del mod">
          <ac:chgData name="Paul Winser" userId="c3146a91-e6bd-4264-bd86-e164e04bc32d" providerId="ADAL" clId="{92F73760-66F5-44B7-84C4-9E20D72242EA}" dt="2024-05-24T16:59:01.494" v="84" actId="478"/>
          <ac:spMkLst>
            <pc:docMk/>
            <pc:sldMk cId="4286402730" sldId="312"/>
            <ac:spMk id="4" creationId="{9C14B5F1-24AD-39BF-E88F-6B26309CFBB9}"/>
          </ac:spMkLst>
        </pc:spChg>
        <pc:spChg chg="add mod">
          <ac:chgData name="Paul Winser" userId="c3146a91-e6bd-4264-bd86-e164e04bc32d" providerId="ADAL" clId="{92F73760-66F5-44B7-84C4-9E20D72242EA}" dt="2024-05-24T16:59:08.058" v="85"/>
          <ac:spMkLst>
            <pc:docMk/>
            <pc:sldMk cId="4286402730" sldId="312"/>
            <ac:spMk id="5" creationId="{76EF9F62-03B0-0343-5855-B8F7825CEC39}"/>
          </ac:spMkLst>
        </pc:spChg>
      </pc:sldChg>
      <pc:sldChg chg="addSp delSp modSp mod">
        <pc:chgData name="Paul Winser" userId="c3146a91-e6bd-4264-bd86-e164e04bc32d" providerId="ADAL" clId="{92F73760-66F5-44B7-84C4-9E20D72242EA}" dt="2024-05-26T07:12:15.928" v="144" actId="1076"/>
        <pc:sldMkLst>
          <pc:docMk/>
          <pc:sldMk cId="1088885353" sldId="318"/>
        </pc:sldMkLst>
        <pc:spChg chg="add mod">
          <ac:chgData name="Paul Winser" userId="c3146a91-e6bd-4264-bd86-e164e04bc32d" providerId="ADAL" clId="{92F73760-66F5-44B7-84C4-9E20D72242EA}" dt="2024-05-24T16:59:10.591" v="86"/>
          <ac:spMkLst>
            <pc:docMk/>
            <pc:sldMk cId="1088885353" sldId="318"/>
            <ac:spMk id="4" creationId="{09CE555A-5233-9051-0487-9BD2A49EB4E0}"/>
          </ac:spMkLst>
        </pc:spChg>
        <pc:picChg chg="add mod">
          <ac:chgData name="Paul Winser" userId="c3146a91-e6bd-4264-bd86-e164e04bc32d" providerId="ADAL" clId="{92F73760-66F5-44B7-84C4-9E20D72242EA}" dt="2024-05-26T07:12:15.928" v="144" actId="1076"/>
          <ac:picMkLst>
            <pc:docMk/>
            <pc:sldMk cId="1088885353" sldId="318"/>
            <ac:picMk id="6" creationId="{8B0DB308-6834-40CF-60B0-45E6AE5AC4E6}"/>
          </ac:picMkLst>
        </pc:picChg>
        <pc:picChg chg="del">
          <ac:chgData name="Paul Winser" userId="c3146a91-e6bd-4264-bd86-e164e04bc32d" providerId="ADAL" clId="{92F73760-66F5-44B7-84C4-9E20D72242EA}" dt="2024-05-26T07:12:12.567" v="142" actId="478"/>
          <ac:picMkLst>
            <pc:docMk/>
            <pc:sldMk cId="1088885353" sldId="318"/>
            <ac:picMk id="7" creationId="{A2EA1538-5EA2-F58E-814E-8C91AF67CA1B}"/>
          </ac:picMkLst>
        </pc:picChg>
      </pc:sldChg>
      <pc:sldChg chg="addSp modSp">
        <pc:chgData name="Paul Winser" userId="c3146a91-e6bd-4264-bd86-e164e04bc32d" providerId="ADAL" clId="{92F73760-66F5-44B7-84C4-9E20D72242EA}" dt="2024-05-24T16:59:46.334" v="87"/>
        <pc:sldMkLst>
          <pc:docMk/>
          <pc:sldMk cId="3551194882" sldId="319"/>
        </pc:sldMkLst>
        <pc:spChg chg="add mod">
          <ac:chgData name="Paul Winser" userId="c3146a91-e6bd-4264-bd86-e164e04bc32d" providerId="ADAL" clId="{92F73760-66F5-44B7-84C4-9E20D72242EA}" dt="2024-05-24T16:59:46.334" v="87"/>
          <ac:spMkLst>
            <pc:docMk/>
            <pc:sldMk cId="3551194882" sldId="319"/>
            <ac:spMk id="4" creationId="{4C786C0E-09EC-1C3C-0C65-B4B5521C402F}"/>
          </ac:spMkLst>
        </pc:spChg>
      </pc:sldChg>
      <pc:sldChg chg="addSp modSp">
        <pc:chgData name="Paul Winser" userId="c3146a91-e6bd-4264-bd86-e164e04bc32d" providerId="ADAL" clId="{92F73760-66F5-44B7-84C4-9E20D72242EA}" dt="2024-05-24T16:59:50.507" v="89"/>
        <pc:sldMkLst>
          <pc:docMk/>
          <pc:sldMk cId="1885873714" sldId="320"/>
        </pc:sldMkLst>
        <pc:spChg chg="add mod">
          <ac:chgData name="Paul Winser" userId="c3146a91-e6bd-4264-bd86-e164e04bc32d" providerId="ADAL" clId="{92F73760-66F5-44B7-84C4-9E20D72242EA}" dt="2024-05-24T16:59:50.507" v="89"/>
          <ac:spMkLst>
            <pc:docMk/>
            <pc:sldMk cId="1885873714" sldId="320"/>
            <ac:spMk id="4" creationId="{94EFF4CC-EA1C-428B-8D80-DDE1F2A2381F}"/>
          </ac:spMkLst>
        </pc:spChg>
      </pc:sldChg>
      <pc:sldChg chg="addSp delSp modSp mod">
        <pc:chgData name="Paul Winser" userId="c3146a91-e6bd-4264-bd86-e164e04bc32d" providerId="ADAL" clId="{92F73760-66F5-44B7-84C4-9E20D72242EA}" dt="2024-05-26T07:12:28.531" v="147" actId="1076"/>
        <pc:sldMkLst>
          <pc:docMk/>
          <pc:sldMk cId="516296041" sldId="321"/>
        </pc:sldMkLst>
        <pc:spChg chg="add mod">
          <ac:chgData name="Paul Winser" userId="c3146a91-e6bd-4264-bd86-e164e04bc32d" providerId="ADAL" clId="{92F73760-66F5-44B7-84C4-9E20D72242EA}" dt="2024-05-24T17:00:03.165" v="92"/>
          <ac:spMkLst>
            <pc:docMk/>
            <pc:sldMk cId="516296041" sldId="321"/>
            <ac:spMk id="4" creationId="{BC2A6352-7749-D57C-922C-43AD3EB6BB67}"/>
          </ac:spMkLst>
        </pc:spChg>
        <pc:picChg chg="add mod">
          <ac:chgData name="Paul Winser" userId="c3146a91-e6bd-4264-bd86-e164e04bc32d" providerId="ADAL" clId="{92F73760-66F5-44B7-84C4-9E20D72242EA}" dt="2024-05-26T07:12:28.531" v="147" actId="1076"/>
          <ac:picMkLst>
            <pc:docMk/>
            <pc:sldMk cId="516296041" sldId="321"/>
            <ac:picMk id="6" creationId="{A77CED9B-8FC4-D178-4CDB-413EBDB70E24}"/>
          </ac:picMkLst>
        </pc:picChg>
        <pc:picChg chg="del">
          <ac:chgData name="Paul Winser" userId="c3146a91-e6bd-4264-bd86-e164e04bc32d" providerId="ADAL" clId="{92F73760-66F5-44B7-84C4-9E20D72242EA}" dt="2024-05-26T07:12:25.594" v="145" actId="478"/>
          <ac:picMkLst>
            <pc:docMk/>
            <pc:sldMk cId="516296041" sldId="321"/>
            <ac:picMk id="7" creationId="{EF2E0AD0-9234-0377-3B8E-61460F66DB18}"/>
          </ac:picMkLst>
        </pc:picChg>
      </pc:sldChg>
      <pc:sldChg chg="addSp modSp">
        <pc:chgData name="Paul Winser" userId="c3146a91-e6bd-4264-bd86-e164e04bc32d" providerId="ADAL" clId="{92F73760-66F5-44B7-84C4-9E20D72242EA}" dt="2024-05-24T17:00:05.055" v="93"/>
        <pc:sldMkLst>
          <pc:docMk/>
          <pc:sldMk cId="4147697762" sldId="322"/>
        </pc:sldMkLst>
        <pc:spChg chg="add mod">
          <ac:chgData name="Paul Winser" userId="c3146a91-e6bd-4264-bd86-e164e04bc32d" providerId="ADAL" clId="{92F73760-66F5-44B7-84C4-9E20D72242EA}" dt="2024-05-24T17:00:05.055" v="93"/>
          <ac:spMkLst>
            <pc:docMk/>
            <pc:sldMk cId="4147697762" sldId="322"/>
            <ac:spMk id="3" creationId="{37B48F89-75B8-3671-CDA2-A52B93797E37}"/>
          </ac:spMkLst>
        </pc:spChg>
      </pc:sldChg>
      <pc:sldChg chg="addSp modSp">
        <pc:chgData name="Paul Winser" userId="c3146a91-e6bd-4264-bd86-e164e04bc32d" providerId="ADAL" clId="{92F73760-66F5-44B7-84C4-9E20D72242EA}" dt="2024-05-24T16:59:48.711" v="88"/>
        <pc:sldMkLst>
          <pc:docMk/>
          <pc:sldMk cId="1383124612" sldId="323"/>
        </pc:sldMkLst>
        <pc:spChg chg="add mod">
          <ac:chgData name="Paul Winser" userId="c3146a91-e6bd-4264-bd86-e164e04bc32d" providerId="ADAL" clId="{92F73760-66F5-44B7-84C4-9E20D72242EA}" dt="2024-05-24T16:59:48.711" v="88"/>
          <ac:spMkLst>
            <pc:docMk/>
            <pc:sldMk cId="1383124612" sldId="323"/>
            <ac:spMk id="4" creationId="{9CDD0BF1-93BE-65C0-B6CE-BAB9FF182002}"/>
          </ac:spMkLst>
        </pc:spChg>
      </pc:sldChg>
      <pc:sldChg chg="addSp modSp modNotesTx">
        <pc:chgData name="Paul Winser" userId="c3146a91-e6bd-4264-bd86-e164e04bc32d" providerId="ADAL" clId="{92F73760-66F5-44B7-84C4-9E20D72242EA}" dt="2024-05-24T17:00:13.355" v="95" actId="6549"/>
        <pc:sldMkLst>
          <pc:docMk/>
          <pc:sldMk cId="3462409751" sldId="326"/>
        </pc:sldMkLst>
        <pc:spChg chg="add mod">
          <ac:chgData name="Paul Winser" userId="c3146a91-e6bd-4264-bd86-e164e04bc32d" providerId="ADAL" clId="{92F73760-66F5-44B7-84C4-9E20D72242EA}" dt="2024-05-24T17:00:09.704" v="94"/>
          <ac:spMkLst>
            <pc:docMk/>
            <pc:sldMk cId="3462409751" sldId="326"/>
            <ac:spMk id="2" creationId="{01C77FDF-6ABD-89B9-1F0E-B3035DCA103D}"/>
          </ac:spMkLst>
        </pc:spChg>
      </pc:sldChg>
      <pc:sldChg chg="addSp delSp modSp mod modNotesTx">
        <pc:chgData name="Paul Winser" userId="c3146a91-e6bd-4264-bd86-e164e04bc32d" providerId="ADAL" clId="{92F73760-66F5-44B7-84C4-9E20D72242EA}" dt="2024-05-26T07:13:56.248" v="174" actId="1076"/>
        <pc:sldMkLst>
          <pc:docMk/>
          <pc:sldMk cId="1669018872" sldId="333"/>
        </pc:sldMkLst>
        <pc:spChg chg="add mod">
          <ac:chgData name="Paul Winser" userId="c3146a91-e6bd-4264-bd86-e164e04bc32d" providerId="ADAL" clId="{92F73760-66F5-44B7-84C4-9E20D72242EA}" dt="2024-05-24T17:01:55.002" v="128"/>
          <ac:spMkLst>
            <pc:docMk/>
            <pc:sldMk cId="1669018872" sldId="333"/>
            <ac:spMk id="4" creationId="{6E34C3B9-2BD8-69E6-2118-169B9B239344}"/>
          </ac:spMkLst>
        </pc:spChg>
        <pc:picChg chg="add mod">
          <ac:chgData name="Paul Winser" userId="c3146a91-e6bd-4264-bd86-e164e04bc32d" providerId="ADAL" clId="{92F73760-66F5-44B7-84C4-9E20D72242EA}" dt="2024-05-26T07:13:56.248" v="174" actId="1076"/>
          <ac:picMkLst>
            <pc:docMk/>
            <pc:sldMk cId="1669018872" sldId="333"/>
            <ac:picMk id="6" creationId="{7820E461-E674-630C-46E8-12868B5FB23E}"/>
          </ac:picMkLst>
        </pc:picChg>
        <pc:picChg chg="del">
          <ac:chgData name="Paul Winser" userId="c3146a91-e6bd-4264-bd86-e164e04bc32d" providerId="ADAL" clId="{92F73760-66F5-44B7-84C4-9E20D72242EA}" dt="2024-05-26T07:13:50.266" v="172" actId="478"/>
          <ac:picMkLst>
            <pc:docMk/>
            <pc:sldMk cId="1669018872" sldId="333"/>
            <ac:picMk id="7" creationId="{D38963A1-17A3-F5A8-659D-D8F862AFFA37}"/>
          </ac:picMkLst>
        </pc:picChg>
      </pc:sldChg>
      <pc:sldChg chg="addSp modSp">
        <pc:chgData name="Paul Winser" userId="c3146a91-e6bd-4264-bd86-e164e04bc32d" providerId="ADAL" clId="{92F73760-66F5-44B7-84C4-9E20D72242EA}" dt="2024-05-24T17:01:58.315" v="130"/>
        <pc:sldMkLst>
          <pc:docMk/>
          <pc:sldMk cId="792843837" sldId="335"/>
        </pc:sldMkLst>
        <pc:spChg chg="add mod">
          <ac:chgData name="Paul Winser" userId="c3146a91-e6bd-4264-bd86-e164e04bc32d" providerId="ADAL" clId="{92F73760-66F5-44B7-84C4-9E20D72242EA}" dt="2024-05-24T17:01:58.315" v="130"/>
          <ac:spMkLst>
            <pc:docMk/>
            <pc:sldMk cId="792843837" sldId="335"/>
            <ac:spMk id="2" creationId="{B05401BC-8D89-FCE6-DBF6-93AF08E9E893}"/>
          </ac:spMkLst>
        </pc:spChg>
      </pc:sldChg>
      <pc:sldChg chg="addSp modSp">
        <pc:chgData name="Paul Winser" userId="c3146a91-e6bd-4264-bd86-e164e04bc32d" providerId="ADAL" clId="{92F73760-66F5-44B7-84C4-9E20D72242EA}" dt="2024-05-24T17:01:59.588" v="131"/>
        <pc:sldMkLst>
          <pc:docMk/>
          <pc:sldMk cId="1927692709" sldId="336"/>
        </pc:sldMkLst>
        <pc:spChg chg="add mod">
          <ac:chgData name="Paul Winser" userId="c3146a91-e6bd-4264-bd86-e164e04bc32d" providerId="ADAL" clId="{92F73760-66F5-44B7-84C4-9E20D72242EA}" dt="2024-05-24T17:01:59.588" v="131"/>
          <ac:spMkLst>
            <pc:docMk/>
            <pc:sldMk cId="1927692709" sldId="336"/>
            <ac:spMk id="2" creationId="{FE5AD625-00B6-86F1-8DEB-C264E4044B9F}"/>
          </ac:spMkLst>
        </pc:spChg>
      </pc:sldChg>
      <pc:sldChg chg="addSp delSp modSp mod">
        <pc:chgData name="Paul Winser" userId="c3146a91-e6bd-4264-bd86-e164e04bc32d" providerId="ADAL" clId="{92F73760-66F5-44B7-84C4-9E20D72242EA}" dt="2024-05-26T07:14:05.374" v="177" actId="1076"/>
        <pc:sldMkLst>
          <pc:docMk/>
          <pc:sldMk cId="994138224" sldId="337"/>
        </pc:sldMkLst>
        <pc:spChg chg="add mod">
          <ac:chgData name="Paul Winser" userId="c3146a91-e6bd-4264-bd86-e164e04bc32d" providerId="ADAL" clId="{92F73760-66F5-44B7-84C4-9E20D72242EA}" dt="2024-05-24T17:02:01.020" v="132"/>
          <ac:spMkLst>
            <pc:docMk/>
            <pc:sldMk cId="994138224" sldId="337"/>
            <ac:spMk id="4" creationId="{BF445BE3-ADEE-50CF-125E-526AF650888A}"/>
          </ac:spMkLst>
        </pc:spChg>
        <pc:picChg chg="add mod">
          <ac:chgData name="Paul Winser" userId="c3146a91-e6bd-4264-bd86-e164e04bc32d" providerId="ADAL" clId="{92F73760-66F5-44B7-84C4-9E20D72242EA}" dt="2024-05-26T07:14:05.374" v="177" actId="1076"/>
          <ac:picMkLst>
            <pc:docMk/>
            <pc:sldMk cId="994138224" sldId="337"/>
            <ac:picMk id="5" creationId="{ACB5E9DD-3465-FE34-322B-8255A3C3B93F}"/>
          </ac:picMkLst>
        </pc:picChg>
        <pc:picChg chg="del">
          <ac:chgData name="Paul Winser" userId="c3146a91-e6bd-4264-bd86-e164e04bc32d" providerId="ADAL" clId="{92F73760-66F5-44B7-84C4-9E20D72242EA}" dt="2024-05-26T07:14:02.564" v="175" actId="478"/>
          <ac:picMkLst>
            <pc:docMk/>
            <pc:sldMk cId="994138224" sldId="337"/>
            <ac:picMk id="6" creationId="{71284870-42E9-F672-E04E-010BD5737A54}"/>
          </ac:picMkLst>
        </pc:picChg>
      </pc:sldChg>
      <pc:sldChg chg="addSp delSp modSp mod">
        <pc:chgData name="Paul Winser" userId="c3146a91-e6bd-4264-bd86-e164e04bc32d" providerId="ADAL" clId="{92F73760-66F5-44B7-84C4-9E20D72242EA}" dt="2024-05-26T07:14:17.528" v="180" actId="1076"/>
        <pc:sldMkLst>
          <pc:docMk/>
          <pc:sldMk cId="1051861070" sldId="338"/>
        </pc:sldMkLst>
        <pc:spChg chg="add mod">
          <ac:chgData name="Paul Winser" userId="c3146a91-e6bd-4264-bd86-e164e04bc32d" providerId="ADAL" clId="{92F73760-66F5-44B7-84C4-9E20D72242EA}" dt="2024-05-24T17:02:02.826" v="133"/>
          <ac:spMkLst>
            <pc:docMk/>
            <pc:sldMk cId="1051861070" sldId="338"/>
            <ac:spMk id="4" creationId="{923C4D87-947A-C991-E351-C1D07E525364}"/>
          </ac:spMkLst>
        </pc:spChg>
        <pc:picChg chg="add mod">
          <ac:chgData name="Paul Winser" userId="c3146a91-e6bd-4264-bd86-e164e04bc32d" providerId="ADAL" clId="{92F73760-66F5-44B7-84C4-9E20D72242EA}" dt="2024-05-26T07:14:17.528" v="180" actId="1076"/>
          <ac:picMkLst>
            <pc:docMk/>
            <pc:sldMk cId="1051861070" sldId="338"/>
            <ac:picMk id="5" creationId="{4FEBC0FD-E840-8D74-942C-5D4B1B87814B}"/>
          </ac:picMkLst>
        </pc:picChg>
        <pc:picChg chg="del">
          <ac:chgData name="Paul Winser" userId="c3146a91-e6bd-4264-bd86-e164e04bc32d" providerId="ADAL" clId="{92F73760-66F5-44B7-84C4-9E20D72242EA}" dt="2024-05-26T07:14:13.496" v="178" actId="478"/>
          <ac:picMkLst>
            <pc:docMk/>
            <pc:sldMk cId="1051861070" sldId="338"/>
            <ac:picMk id="6" creationId="{09D05528-0DA0-082E-0ACD-325412F8A7B4}"/>
          </ac:picMkLst>
        </pc:picChg>
      </pc:sldChg>
      <pc:sldChg chg="addSp delSp modSp mod">
        <pc:chgData name="Paul Winser" userId="c3146a91-e6bd-4264-bd86-e164e04bc32d" providerId="ADAL" clId="{92F73760-66F5-44B7-84C4-9E20D72242EA}" dt="2024-05-26T07:14:25.784" v="183" actId="1076"/>
        <pc:sldMkLst>
          <pc:docMk/>
          <pc:sldMk cId="4065436797" sldId="339"/>
        </pc:sldMkLst>
        <pc:spChg chg="del">
          <ac:chgData name="Paul Winser" userId="c3146a91-e6bd-4264-bd86-e164e04bc32d" providerId="ADAL" clId="{92F73760-66F5-44B7-84C4-9E20D72242EA}" dt="2024-05-24T17:02:06.618" v="135" actId="478"/>
          <ac:spMkLst>
            <pc:docMk/>
            <pc:sldMk cId="4065436797" sldId="339"/>
            <ac:spMk id="4" creationId="{9E02E202-2BC1-FE16-BF22-992960FF7187}"/>
          </ac:spMkLst>
        </pc:spChg>
        <pc:spChg chg="add mod">
          <ac:chgData name="Paul Winser" userId="c3146a91-e6bd-4264-bd86-e164e04bc32d" providerId="ADAL" clId="{92F73760-66F5-44B7-84C4-9E20D72242EA}" dt="2024-05-24T17:02:04.951" v="134"/>
          <ac:spMkLst>
            <pc:docMk/>
            <pc:sldMk cId="4065436797" sldId="339"/>
            <ac:spMk id="5" creationId="{EA65AA9D-3CC2-E299-0767-E94153AC37DB}"/>
          </ac:spMkLst>
        </pc:spChg>
        <pc:picChg chg="add mod">
          <ac:chgData name="Paul Winser" userId="c3146a91-e6bd-4264-bd86-e164e04bc32d" providerId="ADAL" clId="{92F73760-66F5-44B7-84C4-9E20D72242EA}" dt="2024-05-26T07:14:25.784" v="183" actId="1076"/>
          <ac:picMkLst>
            <pc:docMk/>
            <pc:sldMk cId="4065436797" sldId="339"/>
            <ac:picMk id="4" creationId="{65108156-C5E7-8C9F-EA68-943E3DA5D702}"/>
          </ac:picMkLst>
        </pc:picChg>
        <pc:picChg chg="del">
          <ac:chgData name="Paul Winser" userId="c3146a91-e6bd-4264-bd86-e164e04bc32d" providerId="ADAL" clId="{92F73760-66F5-44B7-84C4-9E20D72242EA}" dt="2024-05-26T07:14:22.505" v="181" actId="478"/>
          <ac:picMkLst>
            <pc:docMk/>
            <pc:sldMk cId="4065436797" sldId="339"/>
            <ac:picMk id="8" creationId="{3D073B48-9B66-8E7A-DAB5-D21C602C899F}"/>
          </ac:picMkLst>
        </pc:picChg>
      </pc:sldChg>
      <pc:sldChg chg="addSp modSp">
        <pc:chgData name="Paul Winser" userId="c3146a91-e6bd-4264-bd86-e164e04bc32d" providerId="ADAL" clId="{92F73760-66F5-44B7-84C4-9E20D72242EA}" dt="2024-05-24T17:02:12.048" v="137"/>
        <pc:sldMkLst>
          <pc:docMk/>
          <pc:sldMk cId="2938186741" sldId="340"/>
        </pc:sldMkLst>
        <pc:spChg chg="add mod">
          <ac:chgData name="Paul Winser" userId="c3146a91-e6bd-4264-bd86-e164e04bc32d" providerId="ADAL" clId="{92F73760-66F5-44B7-84C4-9E20D72242EA}" dt="2024-05-24T17:02:12.048" v="137"/>
          <ac:spMkLst>
            <pc:docMk/>
            <pc:sldMk cId="2938186741" sldId="340"/>
            <ac:spMk id="4" creationId="{E8E6051A-BE5F-25F8-26AF-24C8D83A11C6}"/>
          </ac:spMkLst>
        </pc:spChg>
      </pc:sldChg>
      <pc:sldChg chg="addSp delSp modSp mod">
        <pc:chgData name="Paul Winser" userId="c3146a91-e6bd-4264-bd86-e164e04bc32d" providerId="ADAL" clId="{92F73760-66F5-44B7-84C4-9E20D72242EA}" dt="2024-05-24T17:02:15.451" v="139" actId="478"/>
        <pc:sldMkLst>
          <pc:docMk/>
          <pc:sldMk cId="2005185522" sldId="341"/>
        </pc:sldMkLst>
        <pc:spChg chg="del">
          <ac:chgData name="Paul Winser" userId="c3146a91-e6bd-4264-bd86-e164e04bc32d" providerId="ADAL" clId="{92F73760-66F5-44B7-84C4-9E20D72242EA}" dt="2024-05-24T17:02:15.451" v="139" actId="478"/>
          <ac:spMkLst>
            <pc:docMk/>
            <pc:sldMk cId="2005185522" sldId="341"/>
            <ac:spMk id="4" creationId="{4031F036-02A2-F6C3-FBD2-9A3FB7D823A6}"/>
          </ac:spMkLst>
        </pc:spChg>
        <pc:spChg chg="add mod">
          <ac:chgData name="Paul Winser" userId="c3146a91-e6bd-4264-bd86-e164e04bc32d" providerId="ADAL" clId="{92F73760-66F5-44B7-84C4-9E20D72242EA}" dt="2024-05-24T17:02:14.337" v="138"/>
          <ac:spMkLst>
            <pc:docMk/>
            <pc:sldMk cId="2005185522" sldId="341"/>
            <ac:spMk id="5" creationId="{6AD31F3F-97A0-BE0B-782C-CC5CF6CB731B}"/>
          </ac:spMkLst>
        </pc:spChg>
      </pc:sldChg>
      <pc:sldChg chg="addSp modSp">
        <pc:chgData name="Paul Winser" userId="c3146a91-e6bd-4264-bd86-e164e04bc32d" providerId="ADAL" clId="{92F73760-66F5-44B7-84C4-9E20D72242EA}" dt="2024-05-24T17:02:17.573" v="140"/>
        <pc:sldMkLst>
          <pc:docMk/>
          <pc:sldMk cId="224687073" sldId="342"/>
        </pc:sldMkLst>
        <pc:spChg chg="add mod">
          <ac:chgData name="Paul Winser" userId="c3146a91-e6bd-4264-bd86-e164e04bc32d" providerId="ADAL" clId="{92F73760-66F5-44B7-84C4-9E20D72242EA}" dt="2024-05-24T17:02:17.573" v="140"/>
          <ac:spMkLst>
            <pc:docMk/>
            <pc:sldMk cId="224687073" sldId="342"/>
            <ac:spMk id="6" creationId="{92B695F2-96F1-E459-41F9-8EBAEB287CD3}"/>
          </ac:spMkLst>
        </pc:spChg>
      </pc:sldChg>
      <pc:sldChg chg="addSp delSp modSp mod">
        <pc:chgData name="Paul Winser" userId="c3146a91-e6bd-4264-bd86-e164e04bc32d" providerId="ADAL" clId="{92F73760-66F5-44B7-84C4-9E20D72242EA}" dt="2024-05-26T07:14:48.701" v="191" actId="1076"/>
        <pc:sldMkLst>
          <pc:docMk/>
          <pc:sldMk cId="2926894961" sldId="343"/>
        </pc:sldMkLst>
        <pc:spChg chg="add mod">
          <ac:chgData name="Paul Winser" userId="c3146a91-e6bd-4264-bd86-e164e04bc32d" providerId="ADAL" clId="{92F73760-66F5-44B7-84C4-9E20D72242EA}" dt="2024-05-24T17:02:19.046" v="141"/>
          <ac:spMkLst>
            <pc:docMk/>
            <pc:sldMk cId="2926894961" sldId="343"/>
            <ac:spMk id="4" creationId="{698FC319-AD1E-6B68-2166-7CCF077261A1}"/>
          </ac:spMkLst>
        </pc:spChg>
        <pc:picChg chg="add mod">
          <ac:chgData name="Paul Winser" userId="c3146a91-e6bd-4264-bd86-e164e04bc32d" providerId="ADAL" clId="{92F73760-66F5-44B7-84C4-9E20D72242EA}" dt="2024-05-26T07:14:48.701" v="191" actId="1076"/>
          <ac:picMkLst>
            <pc:docMk/>
            <pc:sldMk cId="2926894961" sldId="343"/>
            <ac:picMk id="5" creationId="{FCEDFA38-8939-DB2E-C5C6-F1F344A9A8D8}"/>
          </ac:picMkLst>
        </pc:picChg>
        <pc:picChg chg="del">
          <ac:chgData name="Paul Winser" userId="c3146a91-e6bd-4264-bd86-e164e04bc32d" providerId="ADAL" clId="{92F73760-66F5-44B7-84C4-9E20D72242EA}" dt="2024-05-26T07:14:42.881" v="187" actId="478"/>
          <ac:picMkLst>
            <pc:docMk/>
            <pc:sldMk cId="2926894961" sldId="343"/>
            <ac:picMk id="6" creationId="{6B0D5B89-3254-4A36-D230-4A1F4395E765}"/>
          </ac:picMkLst>
        </pc:picChg>
      </pc:sldChg>
      <pc:sldChg chg="addSp modSp modNotesTx">
        <pc:chgData name="Paul Winser" userId="c3146a91-e6bd-4264-bd86-e164e04bc32d" providerId="ADAL" clId="{92F73760-66F5-44B7-84C4-9E20D72242EA}" dt="2024-05-26T07:15:35.454" v="194" actId="6549"/>
        <pc:sldMkLst>
          <pc:docMk/>
          <pc:sldMk cId="3008774376" sldId="365"/>
        </pc:sldMkLst>
        <pc:spChg chg="add mod">
          <ac:chgData name="Paul Winser" userId="c3146a91-e6bd-4264-bd86-e164e04bc32d" providerId="ADAL" clId="{92F73760-66F5-44B7-84C4-9E20D72242EA}" dt="2024-05-24T16:57:54.478" v="12"/>
          <ac:spMkLst>
            <pc:docMk/>
            <pc:sldMk cId="3008774376" sldId="365"/>
            <ac:spMk id="4" creationId="{79FDDAF8-E042-D863-CF8C-6353A3DBF0D0}"/>
          </ac:spMkLst>
        </pc:spChg>
      </pc:sldChg>
      <pc:sldChg chg="addSp modSp modNotesTx">
        <pc:chgData name="Paul Winser" userId="c3146a91-e6bd-4264-bd86-e164e04bc32d" providerId="ADAL" clId="{92F73760-66F5-44B7-84C4-9E20D72242EA}" dt="2024-05-26T07:15:31.180" v="193" actId="6549"/>
        <pc:sldMkLst>
          <pc:docMk/>
          <pc:sldMk cId="309648649" sldId="366"/>
        </pc:sldMkLst>
        <pc:spChg chg="add mod">
          <ac:chgData name="Paul Winser" userId="c3146a91-e6bd-4264-bd86-e164e04bc32d" providerId="ADAL" clId="{92F73760-66F5-44B7-84C4-9E20D72242EA}" dt="2024-05-24T16:57:56.364" v="13"/>
          <ac:spMkLst>
            <pc:docMk/>
            <pc:sldMk cId="309648649" sldId="366"/>
            <ac:spMk id="4" creationId="{9F8611F4-30BF-79D4-8276-84BDAB5E5CB0}"/>
          </ac:spMkLst>
        </pc:spChg>
      </pc:sldChg>
      <pc:sldChg chg="addSp modSp modNotesTx">
        <pc:chgData name="Paul Winser" userId="c3146a91-e6bd-4264-bd86-e164e04bc32d" providerId="ADAL" clId="{92F73760-66F5-44B7-84C4-9E20D72242EA}" dt="2024-05-26T07:15:26.565" v="192" actId="6549"/>
        <pc:sldMkLst>
          <pc:docMk/>
          <pc:sldMk cId="3384043665" sldId="367"/>
        </pc:sldMkLst>
        <pc:spChg chg="add mod">
          <ac:chgData name="Paul Winser" userId="c3146a91-e6bd-4264-bd86-e164e04bc32d" providerId="ADAL" clId="{92F73760-66F5-44B7-84C4-9E20D72242EA}" dt="2024-05-24T16:58:00.526" v="14"/>
          <ac:spMkLst>
            <pc:docMk/>
            <pc:sldMk cId="3384043665" sldId="367"/>
            <ac:spMk id="4" creationId="{E9083B74-553E-850F-612E-FBA5A877794A}"/>
          </ac:spMkLst>
        </pc:spChg>
      </pc:sldChg>
      <pc:sldChg chg="addSp modSp">
        <pc:chgData name="Paul Winser" userId="c3146a91-e6bd-4264-bd86-e164e04bc32d" providerId="ADAL" clId="{92F73760-66F5-44B7-84C4-9E20D72242EA}" dt="2024-05-24T16:58:37.321" v="16"/>
        <pc:sldMkLst>
          <pc:docMk/>
          <pc:sldMk cId="3350473806" sldId="368"/>
        </pc:sldMkLst>
        <pc:spChg chg="add mod">
          <ac:chgData name="Paul Winser" userId="c3146a91-e6bd-4264-bd86-e164e04bc32d" providerId="ADAL" clId="{92F73760-66F5-44B7-84C4-9E20D72242EA}" dt="2024-05-24T16:58:37.321" v="16"/>
          <ac:spMkLst>
            <pc:docMk/>
            <pc:sldMk cId="3350473806" sldId="368"/>
            <ac:spMk id="4" creationId="{73BC38D5-B507-627D-D76A-B840EE589C2D}"/>
          </ac:spMkLst>
        </pc:spChg>
      </pc:sldChg>
      <pc:sldChg chg="addSp modSp">
        <pc:chgData name="Paul Winser" userId="c3146a91-e6bd-4264-bd86-e164e04bc32d" providerId="ADAL" clId="{92F73760-66F5-44B7-84C4-9E20D72242EA}" dt="2024-05-24T16:59:52.847" v="90"/>
        <pc:sldMkLst>
          <pc:docMk/>
          <pc:sldMk cId="3621171649" sldId="369"/>
        </pc:sldMkLst>
        <pc:spChg chg="add mod">
          <ac:chgData name="Paul Winser" userId="c3146a91-e6bd-4264-bd86-e164e04bc32d" providerId="ADAL" clId="{92F73760-66F5-44B7-84C4-9E20D72242EA}" dt="2024-05-24T16:59:52.847" v="90"/>
          <ac:spMkLst>
            <pc:docMk/>
            <pc:sldMk cId="3621171649" sldId="369"/>
            <ac:spMk id="4" creationId="{99CCFFB5-C366-8D9B-75C3-0CCC85BD8F76}"/>
          </ac:spMkLst>
        </pc:spChg>
      </pc:sldChg>
      <pc:sldChg chg="addSp modSp">
        <pc:chgData name="Paul Winser" userId="c3146a91-e6bd-4264-bd86-e164e04bc32d" providerId="ADAL" clId="{92F73760-66F5-44B7-84C4-9E20D72242EA}" dt="2024-05-24T17:00:01.252" v="91"/>
        <pc:sldMkLst>
          <pc:docMk/>
          <pc:sldMk cId="1528180356" sldId="370"/>
        </pc:sldMkLst>
        <pc:spChg chg="add mod">
          <ac:chgData name="Paul Winser" userId="c3146a91-e6bd-4264-bd86-e164e04bc32d" providerId="ADAL" clId="{92F73760-66F5-44B7-84C4-9E20D72242EA}" dt="2024-05-24T17:00:01.252" v="91"/>
          <ac:spMkLst>
            <pc:docMk/>
            <pc:sldMk cId="1528180356" sldId="370"/>
            <ac:spMk id="4" creationId="{09153644-A5DC-2B5A-C846-4CA072B938DF}"/>
          </ac:spMkLst>
        </pc:spChg>
      </pc:sldChg>
      <pc:sldChg chg="addSp modSp modNotesTx">
        <pc:chgData name="Paul Winser" userId="c3146a91-e6bd-4264-bd86-e164e04bc32d" providerId="ADAL" clId="{92F73760-66F5-44B7-84C4-9E20D72242EA}" dt="2024-05-24T17:01:51.385" v="127" actId="6549"/>
        <pc:sldMkLst>
          <pc:docMk/>
          <pc:sldMk cId="4192409515" sldId="371"/>
        </pc:sldMkLst>
        <pc:spChg chg="add mod">
          <ac:chgData name="Paul Winser" userId="c3146a91-e6bd-4264-bd86-e164e04bc32d" providerId="ADAL" clId="{92F73760-66F5-44B7-84C4-9E20D72242EA}" dt="2024-05-24T17:01:49.821" v="126"/>
          <ac:spMkLst>
            <pc:docMk/>
            <pc:sldMk cId="4192409515" sldId="371"/>
            <ac:spMk id="24" creationId="{751B9E2B-C4BF-74A9-DB02-2B4666647DEF}"/>
          </ac:spMkLst>
        </pc:spChg>
      </pc:sldChg>
      <pc:sldChg chg="addSp modSp modNotesTx">
        <pc:chgData name="Paul Winser" userId="c3146a91-e6bd-4264-bd86-e164e04bc32d" providerId="ADAL" clId="{92F73760-66F5-44B7-84C4-9E20D72242EA}" dt="2024-05-24T17:00:18.441" v="97"/>
        <pc:sldMkLst>
          <pc:docMk/>
          <pc:sldMk cId="1323546208" sldId="372"/>
        </pc:sldMkLst>
        <pc:spChg chg="add mod">
          <ac:chgData name="Paul Winser" userId="c3146a91-e6bd-4264-bd86-e164e04bc32d" providerId="ADAL" clId="{92F73760-66F5-44B7-84C4-9E20D72242EA}" dt="2024-05-24T17:00:18.441" v="97"/>
          <ac:spMkLst>
            <pc:docMk/>
            <pc:sldMk cId="1323546208" sldId="372"/>
            <ac:spMk id="4" creationId="{3DA00949-920C-BA0A-2E18-9EC2505F590E}"/>
          </ac:spMkLst>
        </pc:spChg>
      </pc:sldChg>
      <pc:sldChg chg="addSp modSp">
        <pc:chgData name="Paul Winser" userId="c3146a91-e6bd-4264-bd86-e164e04bc32d" providerId="ADAL" clId="{92F73760-66F5-44B7-84C4-9E20D72242EA}" dt="2024-05-24T17:00:22.014" v="98"/>
        <pc:sldMkLst>
          <pc:docMk/>
          <pc:sldMk cId="366983929" sldId="373"/>
        </pc:sldMkLst>
        <pc:spChg chg="add mod">
          <ac:chgData name="Paul Winser" userId="c3146a91-e6bd-4264-bd86-e164e04bc32d" providerId="ADAL" clId="{92F73760-66F5-44B7-84C4-9E20D72242EA}" dt="2024-05-24T17:00:22.014" v="98"/>
          <ac:spMkLst>
            <pc:docMk/>
            <pc:sldMk cId="366983929" sldId="373"/>
            <ac:spMk id="4" creationId="{05461ADD-2164-FA68-32E3-DF5934CB75B0}"/>
          </ac:spMkLst>
        </pc:spChg>
      </pc:sldChg>
      <pc:sldChg chg="addSp modSp">
        <pc:chgData name="Paul Winser" userId="c3146a91-e6bd-4264-bd86-e164e04bc32d" providerId="ADAL" clId="{92F73760-66F5-44B7-84C4-9E20D72242EA}" dt="2024-05-24T17:00:34.251" v="105"/>
        <pc:sldMkLst>
          <pc:docMk/>
          <pc:sldMk cId="2967869596" sldId="374"/>
        </pc:sldMkLst>
        <pc:spChg chg="add mod">
          <ac:chgData name="Paul Winser" userId="c3146a91-e6bd-4264-bd86-e164e04bc32d" providerId="ADAL" clId="{92F73760-66F5-44B7-84C4-9E20D72242EA}" dt="2024-05-24T17:00:34.251" v="105"/>
          <ac:spMkLst>
            <pc:docMk/>
            <pc:sldMk cId="2967869596" sldId="374"/>
            <ac:spMk id="4" creationId="{FB82B499-3258-6D71-08D9-9599051EF720}"/>
          </ac:spMkLst>
        </pc:spChg>
      </pc:sldChg>
      <pc:sldChg chg="addSp modSp">
        <pc:chgData name="Paul Winser" userId="c3146a91-e6bd-4264-bd86-e164e04bc32d" providerId="ADAL" clId="{92F73760-66F5-44B7-84C4-9E20D72242EA}" dt="2024-05-24T17:00:28.417" v="102"/>
        <pc:sldMkLst>
          <pc:docMk/>
          <pc:sldMk cId="159339256" sldId="375"/>
        </pc:sldMkLst>
        <pc:spChg chg="add mod">
          <ac:chgData name="Paul Winser" userId="c3146a91-e6bd-4264-bd86-e164e04bc32d" providerId="ADAL" clId="{92F73760-66F5-44B7-84C4-9E20D72242EA}" dt="2024-05-24T17:00:28.417" v="102"/>
          <ac:spMkLst>
            <pc:docMk/>
            <pc:sldMk cId="159339256" sldId="375"/>
            <ac:spMk id="4" creationId="{D92ED198-C09E-3722-4C5B-FEBE8D20C601}"/>
          </ac:spMkLst>
        </pc:spChg>
      </pc:sldChg>
      <pc:sldChg chg="addSp delSp modSp mod">
        <pc:chgData name="Paul Winser" userId="c3146a91-e6bd-4264-bd86-e164e04bc32d" providerId="ADAL" clId="{92F73760-66F5-44B7-84C4-9E20D72242EA}" dt="2024-05-26T07:12:44.378" v="150" actId="1076"/>
        <pc:sldMkLst>
          <pc:docMk/>
          <pc:sldMk cId="1627826987" sldId="376"/>
        </pc:sldMkLst>
        <pc:spChg chg="add mod">
          <ac:chgData name="Paul Winser" userId="c3146a91-e6bd-4264-bd86-e164e04bc32d" providerId="ADAL" clId="{92F73760-66F5-44B7-84C4-9E20D72242EA}" dt="2024-05-24T17:00:29.886" v="103"/>
          <ac:spMkLst>
            <pc:docMk/>
            <pc:sldMk cId="1627826987" sldId="376"/>
            <ac:spMk id="4" creationId="{D6CF4F5A-A395-96D5-FDEF-823CF537EBFD}"/>
          </ac:spMkLst>
        </pc:spChg>
        <pc:picChg chg="add mod">
          <ac:chgData name="Paul Winser" userId="c3146a91-e6bd-4264-bd86-e164e04bc32d" providerId="ADAL" clId="{92F73760-66F5-44B7-84C4-9E20D72242EA}" dt="2024-05-26T07:12:44.378" v="150" actId="1076"/>
          <ac:picMkLst>
            <pc:docMk/>
            <pc:sldMk cId="1627826987" sldId="376"/>
            <ac:picMk id="6" creationId="{37950554-5B1C-1790-93B3-3ED5A3EDD465}"/>
          </ac:picMkLst>
        </pc:picChg>
        <pc:picChg chg="del">
          <ac:chgData name="Paul Winser" userId="c3146a91-e6bd-4264-bd86-e164e04bc32d" providerId="ADAL" clId="{92F73760-66F5-44B7-84C4-9E20D72242EA}" dt="2024-05-26T07:12:39.198" v="148" actId="478"/>
          <ac:picMkLst>
            <pc:docMk/>
            <pc:sldMk cId="1627826987" sldId="376"/>
            <ac:picMk id="7" creationId="{31FE6DF6-86E7-D543-D639-B87B07ED0C60}"/>
          </ac:picMkLst>
        </pc:picChg>
      </pc:sldChg>
      <pc:sldChg chg="addSp modSp">
        <pc:chgData name="Paul Winser" userId="c3146a91-e6bd-4264-bd86-e164e04bc32d" providerId="ADAL" clId="{92F73760-66F5-44B7-84C4-9E20D72242EA}" dt="2024-05-24T17:00:23.717" v="99"/>
        <pc:sldMkLst>
          <pc:docMk/>
          <pc:sldMk cId="1207814851" sldId="377"/>
        </pc:sldMkLst>
        <pc:spChg chg="add mod">
          <ac:chgData name="Paul Winser" userId="c3146a91-e6bd-4264-bd86-e164e04bc32d" providerId="ADAL" clId="{92F73760-66F5-44B7-84C4-9E20D72242EA}" dt="2024-05-24T17:00:23.717" v="99"/>
          <ac:spMkLst>
            <pc:docMk/>
            <pc:sldMk cId="1207814851" sldId="377"/>
            <ac:spMk id="4" creationId="{BF65BCB5-8823-D5DF-77AC-3A5D9306C469}"/>
          </ac:spMkLst>
        </pc:spChg>
      </pc:sldChg>
      <pc:sldChg chg="addSp modSp">
        <pc:chgData name="Paul Winser" userId="c3146a91-e6bd-4264-bd86-e164e04bc32d" providerId="ADAL" clId="{92F73760-66F5-44B7-84C4-9E20D72242EA}" dt="2024-05-24T17:00:25.555" v="100"/>
        <pc:sldMkLst>
          <pc:docMk/>
          <pc:sldMk cId="2282443417" sldId="378"/>
        </pc:sldMkLst>
        <pc:spChg chg="add mod">
          <ac:chgData name="Paul Winser" userId="c3146a91-e6bd-4264-bd86-e164e04bc32d" providerId="ADAL" clId="{92F73760-66F5-44B7-84C4-9E20D72242EA}" dt="2024-05-24T17:00:25.555" v="100"/>
          <ac:spMkLst>
            <pc:docMk/>
            <pc:sldMk cId="2282443417" sldId="378"/>
            <ac:spMk id="4" creationId="{E545FA13-3EFB-A25D-41C6-3AE56E5AFEAD}"/>
          </ac:spMkLst>
        </pc:spChg>
      </pc:sldChg>
      <pc:sldChg chg="addSp modSp">
        <pc:chgData name="Paul Winser" userId="c3146a91-e6bd-4264-bd86-e164e04bc32d" providerId="ADAL" clId="{92F73760-66F5-44B7-84C4-9E20D72242EA}" dt="2024-05-24T17:00:26.974" v="101"/>
        <pc:sldMkLst>
          <pc:docMk/>
          <pc:sldMk cId="1572121428" sldId="379"/>
        </pc:sldMkLst>
        <pc:spChg chg="add mod">
          <ac:chgData name="Paul Winser" userId="c3146a91-e6bd-4264-bd86-e164e04bc32d" providerId="ADAL" clId="{92F73760-66F5-44B7-84C4-9E20D72242EA}" dt="2024-05-24T17:00:26.974" v="101"/>
          <ac:spMkLst>
            <pc:docMk/>
            <pc:sldMk cId="1572121428" sldId="379"/>
            <ac:spMk id="4" creationId="{6B2DA668-B65C-BA51-B9E2-3F9CB59D2978}"/>
          </ac:spMkLst>
        </pc:spChg>
      </pc:sldChg>
      <pc:sldChg chg="addSp delSp modSp mod">
        <pc:chgData name="Paul Winser" userId="c3146a91-e6bd-4264-bd86-e164e04bc32d" providerId="ADAL" clId="{92F73760-66F5-44B7-84C4-9E20D72242EA}" dt="2024-05-26T07:12:51.836" v="153" actId="1076"/>
        <pc:sldMkLst>
          <pc:docMk/>
          <pc:sldMk cId="1479995645" sldId="380"/>
        </pc:sldMkLst>
        <pc:spChg chg="add mod">
          <ac:chgData name="Paul Winser" userId="c3146a91-e6bd-4264-bd86-e164e04bc32d" providerId="ADAL" clId="{92F73760-66F5-44B7-84C4-9E20D72242EA}" dt="2024-05-24T17:00:31.522" v="104"/>
          <ac:spMkLst>
            <pc:docMk/>
            <pc:sldMk cId="1479995645" sldId="380"/>
            <ac:spMk id="4" creationId="{81A7A5BB-EA01-4138-AF99-81BE80BCA3B7}"/>
          </ac:spMkLst>
        </pc:spChg>
        <pc:picChg chg="add mod">
          <ac:chgData name="Paul Winser" userId="c3146a91-e6bd-4264-bd86-e164e04bc32d" providerId="ADAL" clId="{92F73760-66F5-44B7-84C4-9E20D72242EA}" dt="2024-05-26T07:12:51.836" v="153" actId="1076"/>
          <ac:picMkLst>
            <pc:docMk/>
            <pc:sldMk cId="1479995645" sldId="380"/>
            <ac:picMk id="5" creationId="{3205412E-EC7F-5F38-BC47-421CDB0B6137}"/>
          </ac:picMkLst>
        </pc:picChg>
        <pc:picChg chg="del">
          <ac:chgData name="Paul Winser" userId="c3146a91-e6bd-4264-bd86-e164e04bc32d" providerId="ADAL" clId="{92F73760-66F5-44B7-84C4-9E20D72242EA}" dt="2024-05-26T07:12:49.313" v="151" actId="478"/>
          <ac:picMkLst>
            <pc:docMk/>
            <pc:sldMk cId="1479995645" sldId="380"/>
            <ac:picMk id="7" creationId="{0C064A02-8CB5-38F8-CB8B-DCCA1E00797E}"/>
          </ac:picMkLst>
        </pc:picChg>
      </pc:sldChg>
      <pc:sldChg chg="addSp modSp">
        <pc:chgData name="Paul Winser" userId="c3146a91-e6bd-4264-bd86-e164e04bc32d" providerId="ADAL" clId="{92F73760-66F5-44B7-84C4-9E20D72242EA}" dt="2024-05-24T17:00:37.315" v="106"/>
        <pc:sldMkLst>
          <pc:docMk/>
          <pc:sldMk cId="2941014627" sldId="381"/>
        </pc:sldMkLst>
        <pc:spChg chg="add mod">
          <ac:chgData name="Paul Winser" userId="c3146a91-e6bd-4264-bd86-e164e04bc32d" providerId="ADAL" clId="{92F73760-66F5-44B7-84C4-9E20D72242EA}" dt="2024-05-24T17:00:37.315" v="106"/>
          <ac:spMkLst>
            <pc:docMk/>
            <pc:sldMk cId="2941014627" sldId="381"/>
            <ac:spMk id="2" creationId="{0BD81861-AF30-9A2B-EC8F-926DC19200D4}"/>
          </ac:spMkLst>
        </pc:spChg>
      </pc:sldChg>
      <pc:sldChg chg="addSp modSp">
        <pc:chgData name="Paul Winser" userId="c3146a91-e6bd-4264-bd86-e164e04bc32d" providerId="ADAL" clId="{92F73760-66F5-44B7-84C4-9E20D72242EA}" dt="2024-05-24T17:00:39.445" v="107"/>
        <pc:sldMkLst>
          <pc:docMk/>
          <pc:sldMk cId="2800830264" sldId="382"/>
        </pc:sldMkLst>
        <pc:spChg chg="add mod">
          <ac:chgData name="Paul Winser" userId="c3146a91-e6bd-4264-bd86-e164e04bc32d" providerId="ADAL" clId="{92F73760-66F5-44B7-84C4-9E20D72242EA}" dt="2024-05-24T17:00:39.445" v="107"/>
          <ac:spMkLst>
            <pc:docMk/>
            <pc:sldMk cId="2800830264" sldId="382"/>
            <ac:spMk id="4" creationId="{CEB495D7-D96E-08D6-7D7E-7E2AD689B59F}"/>
          </ac:spMkLst>
        </pc:spChg>
      </pc:sldChg>
      <pc:sldChg chg="addSp delSp modSp mod">
        <pc:chgData name="Paul Winser" userId="c3146a91-e6bd-4264-bd86-e164e04bc32d" providerId="ADAL" clId="{92F73760-66F5-44B7-84C4-9E20D72242EA}" dt="2024-05-26T07:13:04.122" v="156" actId="1076"/>
        <pc:sldMkLst>
          <pc:docMk/>
          <pc:sldMk cId="3683496766" sldId="383"/>
        </pc:sldMkLst>
        <pc:spChg chg="add mod">
          <ac:chgData name="Paul Winser" userId="c3146a91-e6bd-4264-bd86-e164e04bc32d" providerId="ADAL" clId="{92F73760-66F5-44B7-84C4-9E20D72242EA}" dt="2024-05-24T17:00:41.049" v="108"/>
          <ac:spMkLst>
            <pc:docMk/>
            <pc:sldMk cId="3683496766" sldId="383"/>
            <ac:spMk id="4" creationId="{313F97CC-B8A0-AFEC-ADC2-1C5BE5FDB445}"/>
          </ac:spMkLst>
        </pc:spChg>
        <pc:picChg chg="add mod">
          <ac:chgData name="Paul Winser" userId="c3146a91-e6bd-4264-bd86-e164e04bc32d" providerId="ADAL" clId="{92F73760-66F5-44B7-84C4-9E20D72242EA}" dt="2024-05-26T07:13:04.122" v="156" actId="1076"/>
          <ac:picMkLst>
            <pc:docMk/>
            <pc:sldMk cId="3683496766" sldId="383"/>
            <ac:picMk id="6" creationId="{43CD686F-E9DA-6654-EB1A-963370B20CC9}"/>
          </ac:picMkLst>
        </pc:picChg>
        <pc:picChg chg="del">
          <ac:chgData name="Paul Winser" userId="c3146a91-e6bd-4264-bd86-e164e04bc32d" providerId="ADAL" clId="{92F73760-66F5-44B7-84C4-9E20D72242EA}" dt="2024-05-26T07:13:00.687" v="154" actId="478"/>
          <ac:picMkLst>
            <pc:docMk/>
            <pc:sldMk cId="3683496766" sldId="383"/>
            <ac:picMk id="9" creationId="{835BC69F-4B14-FE37-FC5F-FB04A41E76FC}"/>
          </ac:picMkLst>
        </pc:picChg>
      </pc:sldChg>
      <pc:sldChg chg="addSp modSp">
        <pc:chgData name="Paul Winser" userId="c3146a91-e6bd-4264-bd86-e164e04bc32d" providerId="ADAL" clId="{92F73760-66F5-44B7-84C4-9E20D72242EA}" dt="2024-05-24T17:00:42.547" v="109"/>
        <pc:sldMkLst>
          <pc:docMk/>
          <pc:sldMk cId="2867233602" sldId="385"/>
        </pc:sldMkLst>
        <pc:spChg chg="add mod">
          <ac:chgData name="Paul Winser" userId="c3146a91-e6bd-4264-bd86-e164e04bc32d" providerId="ADAL" clId="{92F73760-66F5-44B7-84C4-9E20D72242EA}" dt="2024-05-24T17:00:42.547" v="109"/>
          <ac:spMkLst>
            <pc:docMk/>
            <pc:sldMk cId="2867233602" sldId="385"/>
            <ac:spMk id="4" creationId="{E2800C2C-B3B1-1D82-25A4-BC5AB5F99EE0}"/>
          </ac:spMkLst>
        </pc:spChg>
      </pc:sldChg>
      <pc:sldChg chg="addSp modSp">
        <pc:chgData name="Paul Winser" userId="c3146a91-e6bd-4264-bd86-e164e04bc32d" providerId="ADAL" clId="{92F73760-66F5-44B7-84C4-9E20D72242EA}" dt="2024-05-24T17:00:44.444" v="110"/>
        <pc:sldMkLst>
          <pc:docMk/>
          <pc:sldMk cId="3283731997" sldId="386"/>
        </pc:sldMkLst>
        <pc:spChg chg="add mod">
          <ac:chgData name="Paul Winser" userId="c3146a91-e6bd-4264-bd86-e164e04bc32d" providerId="ADAL" clId="{92F73760-66F5-44B7-84C4-9E20D72242EA}" dt="2024-05-24T17:00:44.444" v="110"/>
          <ac:spMkLst>
            <pc:docMk/>
            <pc:sldMk cId="3283731997" sldId="386"/>
            <ac:spMk id="4" creationId="{41C0BDAA-5BBB-49AC-5FBA-18C30B25BCD1}"/>
          </ac:spMkLst>
        </pc:spChg>
      </pc:sldChg>
      <pc:sldChg chg="addSp modSp">
        <pc:chgData name="Paul Winser" userId="c3146a91-e6bd-4264-bd86-e164e04bc32d" providerId="ADAL" clId="{92F73760-66F5-44B7-84C4-9E20D72242EA}" dt="2024-05-24T17:00:46.057" v="111"/>
        <pc:sldMkLst>
          <pc:docMk/>
          <pc:sldMk cId="2682306357" sldId="387"/>
        </pc:sldMkLst>
        <pc:spChg chg="add mod">
          <ac:chgData name="Paul Winser" userId="c3146a91-e6bd-4264-bd86-e164e04bc32d" providerId="ADAL" clId="{92F73760-66F5-44B7-84C4-9E20D72242EA}" dt="2024-05-24T17:00:46.057" v="111"/>
          <ac:spMkLst>
            <pc:docMk/>
            <pc:sldMk cId="2682306357" sldId="387"/>
            <ac:spMk id="4" creationId="{E8B918F2-FD11-5750-B500-26097636C08E}"/>
          </ac:spMkLst>
        </pc:spChg>
      </pc:sldChg>
      <pc:sldChg chg="addSp modSp">
        <pc:chgData name="Paul Winser" userId="c3146a91-e6bd-4264-bd86-e164e04bc32d" providerId="ADAL" clId="{92F73760-66F5-44B7-84C4-9E20D72242EA}" dt="2024-05-24T17:00:47.631" v="112"/>
        <pc:sldMkLst>
          <pc:docMk/>
          <pc:sldMk cId="318073905" sldId="388"/>
        </pc:sldMkLst>
        <pc:spChg chg="add mod">
          <ac:chgData name="Paul Winser" userId="c3146a91-e6bd-4264-bd86-e164e04bc32d" providerId="ADAL" clId="{92F73760-66F5-44B7-84C4-9E20D72242EA}" dt="2024-05-24T17:00:47.631" v="112"/>
          <ac:spMkLst>
            <pc:docMk/>
            <pc:sldMk cId="318073905" sldId="388"/>
            <ac:spMk id="4" creationId="{05470394-8B95-78DA-B649-D597CAB5C66E}"/>
          </ac:spMkLst>
        </pc:spChg>
      </pc:sldChg>
      <pc:sldChg chg="addSp modSp">
        <pc:chgData name="Paul Winser" userId="c3146a91-e6bd-4264-bd86-e164e04bc32d" providerId="ADAL" clId="{92F73760-66F5-44B7-84C4-9E20D72242EA}" dt="2024-05-24T17:00:52.681" v="113"/>
        <pc:sldMkLst>
          <pc:docMk/>
          <pc:sldMk cId="4239929800" sldId="389"/>
        </pc:sldMkLst>
        <pc:spChg chg="add mod">
          <ac:chgData name="Paul Winser" userId="c3146a91-e6bd-4264-bd86-e164e04bc32d" providerId="ADAL" clId="{92F73760-66F5-44B7-84C4-9E20D72242EA}" dt="2024-05-24T17:00:52.681" v="113"/>
          <ac:spMkLst>
            <pc:docMk/>
            <pc:sldMk cId="4239929800" sldId="389"/>
            <ac:spMk id="4" creationId="{460F2355-BF69-DEF2-EA57-26E369A5EC2C}"/>
          </ac:spMkLst>
        </pc:spChg>
      </pc:sldChg>
      <pc:sldChg chg="addSp delSp modSp mod">
        <pc:chgData name="Paul Winser" userId="c3146a91-e6bd-4264-bd86-e164e04bc32d" providerId="ADAL" clId="{92F73760-66F5-44B7-84C4-9E20D72242EA}" dt="2024-05-26T07:13:19.038" v="161" actId="1076"/>
        <pc:sldMkLst>
          <pc:docMk/>
          <pc:sldMk cId="3793993660" sldId="390"/>
        </pc:sldMkLst>
        <pc:spChg chg="add mod">
          <ac:chgData name="Paul Winser" userId="c3146a91-e6bd-4264-bd86-e164e04bc32d" providerId="ADAL" clId="{92F73760-66F5-44B7-84C4-9E20D72242EA}" dt="2024-05-24T17:00:57.068" v="115"/>
          <ac:spMkLst>
            <pc:docMk/>
            <pc:sldMk cId="3793993660" sldId="390"/>
            <ac:spMk id="4" creationId="{BA376F7E-1C1F-D662-5C23-AEF5632190AB}"/>
          </ac:spMkLst>
        </pc:spChg>
        <pc:picChg chg="add mod">
          <ac:chgData name="Paul Winser" userId="c3146a91-e6bd-4264-bd86-e164e04bc32d" providerId="ADAL" clId="{92F73760-66F5-44B7-84C4-9E20D72242EA}" dt="2024-05-26T07:13:19.038" v="161" actId="1076"/>
          <ac:picMkLst>
            <pc:docMk/>
            <pc:sldMk cId="3793993660" sldId="390"/>
            <ac:picMk id="5" creationId="{03081C3A-0A4C-7CB2-BCB0-69C77A12993E}"/>
          </ac:picMkLst>
        </pc:picChg>
        <pc:picChg chg="del">
          <ac:chgData name="Paul Winser" userId="c3146a91-e6bd-4264-bd86-e164e04bc32d" providerId="ADAL" clId="{92F73760-66F5-44B7-84C4-9E20D72242EA}" dt="2024-05-26T07:13:13.564" v="157" actId="478"/>
          <ac:picMkLst>
            <pc:docMk/>
            <pc:sldMk cId="3793993660" sldId="390"/>
            <ac:picMk id="6" creationId="{583DED0A-7040-CC32-4E07-59CEA57F5393}"/>
          </ac:picMkLst>
        </pc:picChg>
      </pc:sldChg>
      <pc:sldChg chg="addSp delSp modSp mod">
        <pc:chgData name="Paul Winser" userId="c3146a91-e6bd-4264-bd86-e164e04bc32d" providerId="ADAL" clId="{92F73760-66F5-44B7-84C4-9E20D72242EA}" dt="2024-05-26T07:13:38.420" v="171" actId="1076"/>
        <pc:sldMkLst>
          <pc:docMk/>
          <pc:sldMk cId="1125135977" sldId="391"/>
        </pc:sldMkLst>
        <pc:spChg chg="del">
          <ac:chgData name="Paul Winser" userId="c3146a91-e6bd-4264-bd86-e164e04bc32d" providerId="ADAL" clId="{92F73760-66F5-44B7-84C4-9E20D72242EA}" dt="2024-05-24T17:01:37.004" v="119" actId="478"/>
          <ac:spMkLst>
            <pc:docMk/>
            <pc:sldMk cId="1125135977" sldId="391"/>
            <ac:spMk id="4" creationId="{3B427F26-13F3-C2E2-53A7-FC0DCB74A97F}"/>
          </ac:spMkLst>
        </pc:spChg>
        <pc:spChg chg="add mod">
          <ac:chgData name="Paul Winser" userId="c3146a91-e6bd-4264-bd86-e164e04bc32d" providerId="ADAL" clId="{92F73760-66F5-44B7-84C4-9E20D72242EA}" dt="2024-05-24T17:01:35.264" v="118"/>
          <ac:spMkLst>
            <pc:docMk/>
            <pc:sldMk cId="1125135977" sldId="391"/>
            <ac:spMk id="6" creationId="{30FD5FE5-D789-6D66-EB52-11782C93B4AC}"/>
          </ac:spMkLst>
        </pc:spChg>
        <pc:picChg chg="add mod">
          <ac:chgData name="Paul Winser" userId="c3146a91-e6bd-4264-bd86-e164e04bc32d" providerId="ADAL" clId="{92F73760-66F5-44B7-84C4-9E20D72242EA}" dt="2024-05-26T07:13:38.420" v="171" actId="1076"/>
          <ac:picMkLst>
            <pc:docMk/>
            <pc:sldMk cId="1125135977" sldId="391"/>
            <ac:picMk id="4" creationId="{DE8CB24E-BA82-D36E-6CEF-892D3CAA0B58}"/>
          </ac:picMkLst>
        </pc:picChg>
        <pc:picChg chg="del">
          <ac:chgData name="Paul Winser" userId="c3146a91-e6bd-4264-bd86-e164e04bc32d" providerId="ADAL" clId="{92F73760-66F5-44B7-84C4-9E20D72242EA}" dt="2024-05-26T07:13:33.640" v="168" actId="478"/>
          <ac:picMkLst>
            <pc:docMk/>
            <pc:sldMk cId="1125135977" sldId="391"/>
            <ac:picMk id="7" creationId="{ECCC118D-01AD-C521-8575-3EF344E83D3D}"/>
          </ac:picMkLst>
        </pc:picChg>
      </pc:sldChg>
      <pc:sldChg chg="addSp modSp modNotesTx">
        <pc:chgData name="Paul Winser" userId="c3146a91-e6bd-4264-bd86-e164e04bc32d" providerId="ADAL" clId="{92F73760-66F5-44B7-84C4-9E20D72242EA}" dt="2024-05-24T17:01:45.497" v="124" actId="6549"/>
        <pc:sldMkLst>
          <pc:docMk/>
          <pc:sldMk cId="3077498176" sldId="392"/>
        </pc:sldMkLst>
        <pc:spChg chg="add mod">
          <ac:chgData name="Paul Winser" userId="c3146a91-e6bd-4264-bd86-e164e04bc32d" providerId="ADAL" clId="{92F73760-66F5-44B7-84C4-9E20D72242EA}" dt="2024-05-24T17:01:44.171" v="123"/>
          <ac:spMkLst>
            <pc:docMk/>
            <pc:sldMk cId="3077498176" sldId="392"/>
            <ac:spMk id="4" creationId="{C5EC547D-596C-1C45-92D2-7D88AF9A6978}"/>
          </ac:spMkLst>
        </pc:spChg>
      </pc:sldChg>
      <pc:sldChg chg="addSp modSp">
        <pc:chgData name="Paul Winser" userId="c3146a91-e6bd-4264-bd86-e164e04bc32d" providerId="ADAL" clId="{92F73760-66F5-44B7-84C4-9E20D72242EA}" dt="2024-05-24T17:00:55.667" v="114"/>
        <pc:sldMkLst>
          <pc:docMk/>
          <pc:sldMk cId="1689140564" sldId="393"/>
        </pc:sldMkLst>
        <pc:spChg chg="add mod">
          <ac:chgData name="Paul Winser" userId="c3146a91-e6bd-4264-bd86-e164e04bc32d" providerId="ADAL" clId="{92F73760-66F5-44B7-84C4-9E20D72242EA}" dt="2024-05-24T17:00:55.667" v="114"/>
          <ac:spMkLst>
            <pc:docMk/>
            <pc:sldMk cId="1689140564" sldId="393"/>
            <ac:spMk id="4" creationId="{DB297744-7288-AE2E-416B-CD08229277EC}"/>
          </ac:spMkLst>
        </pc:spChg>
      </pc:sldChg>
      <pc:sldChg chg="addSp delSp modSp mod">
        <pc:chgData name="Paul Winser" userId="c3146a91-e6bd-4264-bd86-e164e04bc32d" providerId="ADAL" clId="{92F73760-66F5-44B7-84C4-9E20D72242EA}" dt="2024-05-26T07:13:28.473" v="167" actId="1076"/>
        <pc:sldMkLst>
          <pc:docMk/>
          <pc:sldMk cId="544877889" sldId="394"/>
        </pc:sldMkLst>
        <pc:spChg chg="add mod">
          <ac:chgData name="Paul Winser" userId="c3146a91-e6bd-4264-bd86-e164e04bc32d" providerId="ADAL" clId="{92F73760-66F5-44B7-84C4-9E20D72242EA}" dt="2024-05-24T17:01:33.718" v="117"/>
          <ac:spMkLst>
            <pc:docMk/>
            <pc:sldMk cId="544877889" sldId="394"/>
            <ac:spMk id="4" creationId="{ADD171CA-9E87-73FF-5D56-FCFE740D6ACA}"/>
          </ac:spMkLst>
        </pc:spChg>
        <pc:picChg chg="add mod">
          <ac:chgData name="Paul Winser" userId="c3146a91-e6bd-4264-bd86-e164e04bc32d" providerId="ADAL" clId="{92F73760-66F5-44B7-84C4-9E20D72242EA}" dt="2024-05-26T07:13:28.473" v="167" actId="1076"/>
          <ac:picMkLst>
            <pc:docMk/>
            <pc:sldMk cId="544877889" sldId="394"/>
            <ac:picMk id="5" creationId="{201F240A-6CF8-7517-9F5F-9E5B3006C914}"/>
          </ac:picMkLst>
        </pc:picChg>
        <pc:picChg chg="del mod">
          <ac:chgData name="Paul Winser" userId="c3146a91-e6bd-4264-bd86-e164e04bc32d" providerId="ADAL" clId="{92F73760-66F5-44B7-84C4-9E20D72242EA}" dt="2024-05-26T07:13:24.155" v="163" actId="478"/>
          <ac:picMkLst>
            <pc:docMk/>
            <pc:sldMk cId="544877889" sldId="394"/>
            <ac:picMk id="6" creationId="{D938E92D-6B5B-A952-9793-9B6EAE96F9DA}"/>
          </ac:picMkLst>
        </pc:picChg>
      </pc:sldChg>
      <pc:sldChg chg="addSp modSp">
        <pc:chgData name="Paul Winser" userId="c3146a91-e6bd-4264-bd86-e164e04bc32d" providerId="ADAL" clId="{92F73760-66F5-44B7-84C4-9E20D72242EA}" dt="2024-05-24T17:01:38.958" v="120"/>
        <pc:sldMkLst>
          <pc:docMk/>
          <pc:sldMk cId="3162364988" sldId="396"/>
        </pc:sldMkLst>
        <pc:spChg chg="add mod">
          <ac:chgData name="Paul Winser" userId="c3146a91-e6bd-4264-bd86-e164e04bc32d" providerId="ADAL" clId="{92F73760-66F5-44B7-84C4-9E20D72242EA}" dt="2024-05-24T17:01:38.958" v="120"/>
          <ac:spMkLst>
            <pc:docMk/>
            <pc:sldMk cId="3162364988" sldId="396"/>
            <ac:spMk id="4" creationId="{13776B71-E907-1419-C816-281CC425D101}"/>
          </ac:spMkLst>
        </pc:spChg>
      </pc:sldChg>
      <pc:sldChg chg="addSp modSp">
        <pc:chgData name="Paul Winser" userId="c3146a91-e6bd-4264-bd86-e164e04bc32d" providerId="ADAL" clId="{92F73760-66F5-44B7-84C4-9E20D72242EA}" dt="2024-05-24T17:01:31.901" v="116"/>
        <pc:sldMkLst>
          <pc:docMk/>
          <pc:sldMk cId="2676374484" sldId="397"/>
        </pc:sldMkLst>
        <pc:spChg chg="add mod">
          <ac:chgData name="Paul Winser" userId="c3146a91-e6bd-4264-bd86-e164e04bc32d" providerId="ADAL" clId="{92F73760-66F5-44B7-84C4-9E20D72242EA}" dt="2024-05-24T17:01:31.901" v="116"/>
          <ac:spMkLst>
            <pc:docMk/>
            <pc:sldMk cId="2676374484" sldId="397"/>
            <ac:spMk id="4" creationId="{9541B3EB-110B-9FEB-AEBE-382612FF8579}"/>
          </ac:spMkLst>
        </pc:spChg>
      </pc:sldChg>
      <pc:sldChg chg="addSp delSp modSp mod">
        <pc:chgData name="Paul Winser" userId="c3146a91-e6bd-4264-bd86-e164e04bc32d" providerId="ADAL" clId="{92F73760-66F5-44B7-84C4-9E20D72242EA}" dt="2024-05-26T07:14:35.674" v="186" actId="1076"/>
        <pc:sldMkLst>
          <pc:docMk/>
          <pc:sldMk cId="3746207704" sldId="398"/>
        </pc:sldMkLst>
        <pc:spChg chg="add mod">
          <ac:chgData name="Paul Winser" userId="c3146a91-e6bd-4264-bd86-e164e04bc32d" providerId="ADAL" clId="{92F73760-66F5-44B7-84C4-9E20D72242EA}" dt="2024-05-24T17:02:10.281" v="136"/>
          <ac:spMkLst>
            <pc:docMk/>
            <pc:sldMk cId="3746207704" sldId="398"/>
            <ac:spMk id="4" creationId="{17E70EF2-A7D1-3F2A-9F88-BF0FF763CB07}"/>
          </ac:spMkLst>
        </pc:spChg>
        <pc:picChg chg="add mod">
          <ac:chgData name="Paul Winser" userId="c3146a91-e6bd-4264-bd86-e164e04bc32d" providerId="ADAL" clId="{92F73760-66F5-44B7-84C4-9E20D72242EA}" dt="2024-05-26T07:14:35.674" v="186" actId="1076"/>
          <ac:picMkLst>
            <pc:docMk/>
            <pc:sldMk cId="3746207704" sldId="398"/>
            <ac:picMk id="6" creationId="{0E2C20FE-34CF-3863-4896-68B9B60FB679}"/>
          </ac:picMkLst>
        </pc:picChg>
        <pc:picChg chg="del">
          <ac:chgData name="Paul Winser" userId="c3146a91-e6bd-4264-bd86-e164e04bc32d" providerId="ADAL" clId="{92F73760-66F5-44B7-84C4-9E20D72242EA}" dt="2024-05-26T07:14:31.828" v="184" actId="478"/>
          <ac:picMkLst>
            <pc:docMk/>
            <pc:sldMk cId="3746207704" sldId="398"/>
            <ac:picMk id="8" creationId="{B2ACBF63-4819-0B3B-E639-7A54B65F08D7}"/>
          </ac:picMkLst>
        </pc:picChg>
      </pc:sldChg>
      <pc:sldChg chg="addSp modSp">
        <pc:chgData name="Paul Winser" userId="c3146a91-e6bd-4264-bd86-e164e04bc32d" providerId="ADAL" clId="{92F73760-66F5-44B7-84C4-9E20D72242EA}" dt="2024-05-24T17:01:40.640" v="121"/>
        <pc:sldMkLst>
          <pc:docMk/>
          <pc:sldMk cId="892840829" sldId="399"/>
        </pc:sldMkLst>
        <pc:spChg chg="add mod">
          <ac:chgData name="Paul Winser" userId="c3146a91-e6bd-4264-bd86-e164e04bc32d" providerId="ADAL" clId="{92F73760-66F5-44B7-84C4-9E20D72242EA}" dt="2024-05-24T17:01:40.640" v="121"/>
          <ac:spMkLst>
            <pc:docMk/>
            <pc:sldMk cId="892840829" sldId="399"/>
            <ac:spMk id="4" creationId="{2FAA2D2E-2B11-3281-CDED-CD76A14D4D9F}"/>
          </ac:spMkLst>
        </pc:spChg>
      </pc:sldChg>
      <pc:sldChg chg="addSp modSp">
        <pc:chgData name="Paul Winser" userId="c3146a91-e6bd-4264-bd86-e164e04bc32d" providerId="ADAL" clId="{92F73760-66F5-44B7-84C4-9E20D72242EA}" dt="2024-05-24T17:01:42.150" v="122"/>
        <pc:sldMkLst>
          <pc:docMk/>
          <pc:sldMk cId="3280798437" sldId="400"/>
        </pc:sldMkLst>
        <pc:spChg chg="add mod">
          <ac:chgData name="Paul Winser" userId="c3146a91-e6bd-4264-bd86-e164e04bc32d" providerId="ADAL" clId="{92F73760-66F5-44B7-84C4-9E20D72242EA}" dt="2024-05-24T17:01:42.150" v="122"/>
          <ac:spMkLst>
            <pc:docMk/>
            <pc:sldMk cId="3280798437" sldId="400"/>
            <ac:spMk id="4" creationId="{835F1E2B-F4E0-6FAD-13E8-4DAFB66D7971}"/>
          </ac:spMkLst>
        </pc:spChg>
      </pc:sldChg>
      <pc:sldChg chg="addSp modSp">
        <pc:chgData name="Paul Winser" userId="c3146a91-e6bd-4264-bd86-e164e04bc32d" providerId="ADAL" clId="{92F73760-66F5-44B7-84C4-9E20D72242EA}" dt="2024-05-24T16:57:49.755" v="10"/>
        <pc:sldMkLst>
          <pc:docMk/>
          <pc:sldMk cId="309688433" sldId="401"/>
        </pc:sldMkLst>
        <pc:spChg chg="add mod">
          <ac:chgData name="Paul Winser" userId="c3146a91-e6bd-4264-bd86-e164e04bc32d" providerId="ADAL" clId="{92F73760-66F5-44B7-84C4-9E20D72242EA}" dt="2024-05-24T16:57:49.755" v="10"/>
          <ac:spMkLst>
            <pc:docMk/>
            <pc:sldMk cId="309688433" sldId="401"/>
            <ac:spMk id="2" creationId="{187AC299-BEBD-5822-3703-99B030511B89}"/>
          </ac:spMkLst>
        </pc:spChg>
      </pc:sldChg>
      <pc:sldChg chg="addSp delSp modSp add mod modTransition">
        <pc:chgData name="Paul Winser" userId="c3146a91-e6bd-4264-bd86-e164e04bc32d" providerId="ADAL" clId="{92F73760-66F5-44B7-84C4-9E20D72242EA}" dt="2024-05-28T15:38:06.437" v="198" actId="478"/>
        <pc:sldMkLst>
          <pc:docMk/>
          <pc:sldMk cId="0" sldId="402"/>
        </pc:sldMkLst>
        <pc:spChg chg="del">
          <ac:chgData name="Paul Winser" userId="c3146a91-e6bd-4264-bd86-e164e04bc32d" providerId="ADAL" clId="{92F73760-66F5-44B7-84C4-9E20D72242EA}" dt="2024-05-28T15:38:06.437" v="198" actId="478"/>
          <ac:spMkLst>
            <pc:docMk/>
            <pc:sldMk cId="0" sldId="402"/>
            <ac:spMk id="3" creationId="{E17EAB0C-C605-3356-5F27-1CC0711E9C5F}"/>
          </ac:spMkLst>
        </pc:spChg>
        <pc:spChg chg="add mod">
          <ac:chgData name="Paul Winser" userId="c3146a91-e6bd-4264-bd86-e164e04bc32d" providerId="ADAL" clId="{92F73760-66F5-44B7-84C4-9E20D72242EA}" dt="2024-05-28T15:38:04.205" v="197"/>
          <ac:spMkLst>
            <pc:docMk/>
            <pc:sldMk cId="0" sldId="402"/>
            <ac:spMk id="4" creationId="{973563D5-8861-AE11-FE58-431F56272C8D}"/>
          </ac:spMkLst>
        </pc:spChg>
      </pc:sldChg>
    </pc:docChg>
  </pc:docChgLst>
</pc:chgInfo>
</file>

<file path=ppt/media/audio1.bin>
</file>

<file path=ppt/media/image10.jpg>
</file>

<file path=ppt/media/image11.jp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jp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jpg>
</file>

<file path=ppt/media/image40.png>
</file>

<file path=ppt/media/image41.png>
</file>

<file path=ppt/media/image42.png>
</file>

<file path=ppt/media/image43.png>
</file>

<file path=ppt/media/image44.png>
</file>

<file path=ppt/media/image45.png>
</file>

<file path=ppt/media/image46.svg>
</file>

<file path=ppt/media/image47.png>
</file>

<file path=ppt/media/image48.svg>
</file>

<file path=ppt/media/image49.png>
</file>

<file path=ppt/media/image5.jpg>
</file>

<file path=ppt/media/image50.svg>
</file>

<file path=ppt/media/image51.png>
</file>

<file path=ppt/media/image52.svg>
</file>

<file path=ppt/media/image53.png>
</file>

<file path=ppt/media/image54.svg>
</file>

<file path=ppt/media/image55.png>
</file>

<file path=ppt/media/image56.svg>
</file>

<file path=ppt/media/image57.png>
</file>

<file path=ppt/media/image58.svg>
</file>

<file path=ppt/media/image59.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93AB728B-EDDE-A6C5-D196-B3077ECC9741}"/>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rtlCol="1" anchor="t" anchorCtr="0" compatLnSpc="1">
            <a:prstTxWarp prst="textNoShape">
              <a:avLst/>
            </a:prstTxWarp>
          </a:bodyPr>
          <a:lstStyle>
            <a:lvl1pPr algn="r" rtl="1" eaLnBrk="1" hangingPunct="1">
              <a:defRPr sz="1200"/>
            </a:lvl1pPr>
          </a:lstStyle>
          <a:p>
            <a:pPr rtl="1">
              <a:defRPr/>
            </a:pPr>
            <a:endParaRPr lang="en-US" altLang="en-US"/>
          </a:p>
        </p:txBody>
      </p:sp>
      <p:sp>
        <p:nvSpPr>
          <p:cNvPr id="4099" name="Rectangle 3">
            <a:extLst>
              <a:ext uri="{FF2B5EF4-FFF2-40B4-BE49-F238E27FC236}">
                <a16:creationId xmlns:a16="http://schemas.microsoft.com/office/drawing/2014/main" id="{C1A56322-4069-E1FA-88E7-034F66FE7B8C}"/>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rtlCol="1" anchor="t" anchorCtr="0" compatLnSpc="1">
            <a:prstTxWarp prst="textNoShape">
              <a:avLst/>
            </a:prstTxWarp>
          </a:bodyPr>
          <a:lstStyle>
            <a:lvl1pPr algn="r" rtl="1" eaLnBrk="1" hangingPunct="1">
              <a:defRPr sz="1200"/>
            </a:lvl1pPr>
          </a:lstStyle>
          <a:p>
            <a:pPr rtl="1">
              <a:defRPr/>
            </a:pPr>
            <a:endParaRPr lang="en-US" altLang="en-US"/>
          </a:p>
        </p:txBody>
      </p:sp>
      <p:sp>
        <p:nvSpPr>
          <p:cNvPr id="27652" name="Rectangle 4">
            <a:extLst>
              <a:ext uri="{FF2B5EF4-FFF2-40B4-BE49-F238E27FC236}">
                <a16:creationId xmlns:a16="http://schemas.microsoft.com/office/drawing/2014/main" id="{C5D99386-CD4E-9616-9887-3542DB3323EA}"/>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01" name="Rectangle 5">
            <a:extLst>
              <a:ext uri="{FF2B5EF4-FFF2-40B4-BE49-F238E27FC236}">
                <a16:creationId xmlns:a16="http://schemas.microsoft.com/office/drawing/2014/main" id="{A535B185-CC76-5645-CC21-C267467C34E3}"/>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rtlCol="1" anchor="t" anchorCtr="0" compatLnSpc="1">
            <a:prstTxWarp prst="textNoShape">
              <a:avLst/>
            </a:prstTxWarp>
          </a:bodyPr>
          <a:lstStyle/>
          <a:p>
            <a:pPr lvl="0" rtl="1"/>
            <a:r>
              <a:rPr lang="ar" noProof="0"/>
              <a:t>Click to edit Master text styles</a:t>
            </a:r>
          </a:p>
          <a:p>
            <a:pPr lvl="1" rtl="1"/>
            <a:r>
              <a:rPr lang="ar" noProof="0"/>
              <a:t>Second level</a:t>
            </a:r>
          </a:p>
          <a:p>
            <a:pPr lvl="2" rtl="1"/>
            <a:r>
              <a:rPr lang="ar" noProof="0"/>
              <a:t>Third level</a:t>
            </a:r>
          </a:p>
          <a:p>
            <a:pPr lvl="3" rtl="1"/>
            <a:r>
              <a:rPr lang="ar" noProof="0"/>
              <a:t>Fourth level</a:t>
            </a:r>
          </a:p>
          <a:p>
            <a:pPr lvl="4" rtl="1"/>
            <a:r>
              <a:rPr lang="ar" noProof="0"/>
              <a:t>Fifth level</a:t>
            </a:r>
          </a:p>
        </p:txBody>
      </p:sp>
      <p:sp>
        <p:nvSpPr>
          <p:cNvPr id="4102" name="Rectangle 6">
            <a:extLst>
              <a:ext uri="{FF2B5EF4-FFF2-40B4-BE49-F238E27FC236}">
                <a16:creationId xmlns:a16="http://schemas.microsoft.com/office/drawing/2014/main" id="{C151C7C9-7DD8-CB43-3488-140DE9ADA703}"/>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rtlCol="1" anchor="b" anchorCtr="0" compatLnSpc="1">
            <a:prstTxWarp prst="textNoShape">
              <a:avLst/>
            </a:prstTxWarp>
          </a:bodyPr>
          <a:lstStyle>
            <a:lvl1pPr algn="r" rtl="1" eaLnBrk="1" hangingPunct="1">
              <a:defRPr sz="1200"/>
            </a:lvl1pPr>
          </a:lstStyle>
          <a:p>
            <a:pPr rtl="1">
              <a:defRPr/>
            </a:pPr>
            <a:endParaRPr lang="en-US" altLang="en-US"/>
          </a:p>
        </p:txBody>
      </p:sp>
      <p:sp>
        <p:nvSpPr>
          <p:cNvPr id="4103" name="Rectangle 7">
            <a:extLst>
              <a:ext uri="{FF2B5EF4-FFF2-40B4-BE49-F238E27FC236}">
                <a16:creationId xmlns:a16="http://schemas.microsoft.com/office/drawing/2014/main" id="{0EA804D7-B145-B6C4-EAF9-FBA810DF6588}"/>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rtlCol="1" anchor="b" anchorCtr="0" compatLnSpc="1">
            <a:prstTxWarp prst="textNoShape">
              <a:avLst/>
            </a:prstTxWarp>
          </a:bodyPr>
          <a:lstStyle>
            <a:lvl1pPr algn="r" rtl="1" eaLnBrk="1" hangingPunct="1">
              <a:defRPr sz="1200"/>
            </a:lvl1pPr>
          </a:lstStyle>
          <a:p>
            <a:pPr rtl="1">
              <a:defRPr/>
            </a:pPr>
            <a:fld id="{4D3E6F70-5D4D-4B7F-8590-7D87CFB0B671}" type="slidenum">
              <a:rPr lang="en-GB" altLang="en-US"/>
              <a:pPr>
                <a:defRPr/>
              </a:pPr>
              <a:t>‹#›</a:t>
            </a:fld>
            <a:endParaRPr lang="en-GB" altLang="en-US"/>
          </a:p>
        </p:txBody>
      </p:sp>
    </p:spTree>
  </p:cSld>
  <p:clrMap bg1="lt1" tx1="dk1" bg2="lt2" tx2="dk2" accent1="accent1" accent2="accent2" accent3="accent3" accent4="accent4" accent5="accent5" accent6="accent6" hlink="hlink" folHlink="folHlink"/>
  <p:notesStyle>
    <a:lvl1pPr algn="r" rtl="1" eaLnBrk="0" fontAlgn="base" hangingPunct="0">
      <a:spcBef>
        <a:spcPct val="30000"/>
      </a:spcBef>
      <a:spcAft>
        <a:spcPct val="0"/>
      </a:spcAft>
      <a:defRPr sz="1200" kern="1200">
        <a:solidFill>
          <a:schemeClr val="tx1"/>
        </a:solidFill>
        <a:latin typeface="Arial" charset="0"/>
        <a:ea typeface="+mn-ea"/>
        <a:cs typeface="+mn-cs"/>
      </a:defRPr>
    </a:lvl1pPr>
    <a:lvl2pPr marL="457200" algn="r" rtl="1" eaLnBrk="0" fontAlgn="base" hangingPunct="0">
      <a:spcBef>
        <a:spcPct val="30000"/>
      </a:spcBef>
      <a:spcAft>
        <a:spcPct val="0"/>
      </a:spcAft>
      <a:defRPr sz="1200" kern="1200">
        <a:solidFill>
          <a:schemeClr val="tx1"/>
        </a:solidFill>
        <a:latin typeface="Arial" charset="0"/>
        <a:ea typeface="+mn-ea"/>
        <a:cs typeface="+mn-cs"/>
      </a:defRPr>
    </a:lvl2pPr>
    <a:lvl3pPr marL="914400" algn="r" rtl="1" eaLnBrk="0" fontAlgn="base" hangingPunct="0">
      <a:spcBef>
        <a:spcPct val="30000"/>
      </a:spcBef>
      <a:spcAft>
        <a:spcPct val="0"/>
      </a:spcAft>
      <a:defRPr sz="1200" kern="1200">
        <a:solidFill>
          <a:schemeClr val="tx1"/>
        </a:solidFill>
        <a:latin typeface="Arial" charset="0"/>
        <a:ea typeface="+mn-ea"/>
        <a:cs typeface="+mn-cs"/>
      </a:defRPr>
    </a:lvl3pPr>
    <a:lvl4pPr marL="1371600" algn="r" rtl="1" eaLnBrk="0" fontAlgn="base" hangingPunct="0">
      <a:spcBef>
        <a:spcPct val="30000"/>
      </a:spcBef>
      <a:spcAft>
        <a:spcPct val="0"/>
      </a:spcAft>
      <a:defRPr sz="1200" kern="1200">
        <a:solidFill>
          <a:schemeClr val="tx1"/>
        </a:solidFill>
        <a:latin typeface="Arial" charset="0"/>
        <a:ea typeface="+mn-ea"/>
        <a:cs typeface="+mn-cs"/>
      </a:defRPr>
    </a:lvl4pPr>
    <a:lvl5pPr marL="1828800" algn="r" rtl="1" eaLnBrk="0" fontAlgn="base" hangingPunct="0">
      <a:spcBef>
        <a:spcPct val="30000"/>
      </a:spcBef>
      <a:spcAft>
        <a:spcPct val="0"/>
      </a:spcAft>
      <a:defRPr sz="1200" kern="1200">
        <a:solidFill>
          <a:schemeClr val="tx1"/>
        </a:solidFill>
        <a:latin typeface="Arial" charset="0"/>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a:extLst>
              <a:ext uri="{FF2B5EF4-FFF2-40B4-BE49-F238E27FC236}">
                <a16:creationId xmlns:a16="http://schemas.microsoft.com/office/drawing/2014/main" id="{F5058D73-7FD6-09C5-76B9-3C505DF2D389}"/>
              </a:ext>
            </a:extLst>
          </p:cNvPr>
          <p:cNvSpPr>
            <a:spLocks noGrp="1" noRot="1" noChangeAspect="1" noChangeArrowheads="1" noTextEdit="1"/>
          </p:cNvSpPr>
          <p:nvPr>
            <p:ph type="sldImg"/>
          </p:nvPr>
        </p:nvSpPr>
        <p:spPr>
          <a:ln/>
        </p:spPr>
      </p:sp>
      <p:sp>
        <p:nvSpPr>
          <p:cNvPr id="29698" name="Notes Placeholder 2">
            <a:extLst>
              <a:ext uri="{FF2B5EF4-FFF2-40B4-BE49-F238E27FC236}">
                <a16:creationId xmlns:a16="http://schemas.microsoft.com/office/drawing/2014/main" id="{12D40D7A-D6BB-CE8D-DF00-54DBA2F5CDC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p>
            <a:pPr rtl="1"/>
            <a:endParaRPr lang="en-US" altLang="en-US" dirty="0">
              <a:latin typeface="Arial" panose="020B0604020202020204" pitchFamily="34" charset="0"/>
            </a:endParaRPr>
          </a:p>
        </p:txBody>
      </p:sp>
      <p:sp>
        <p:nvSpPr>
          <p:cNvPr id="29699" name="Slide Number Placeholder 3">
            <a:extLst>
              <a:ext uri="{FF2B5EF4-FFF2-40B4-BE49-F238E27FC236}">
                <a16:creationId xmlns:a16="http://schemas.microsoft.com/office/drawing/2014/main" id="{3E420995-9E0A-E982-F791-9C9605CD7FA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fld id="{9D6F72BC-0F0F-4CC6-9390-4A76262B3721}" type="slidenum">
              <a:rPr lang="en-GB" altLang="en-US" smtClean="0"/>
              <a:pPr/>
              <a:t>1</a:t>
            </a:fld>
            <a:endParaRPr lang="en-GB"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44D4C1-E7D1-E32F-5F4F-3DD980806E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39DC55-CCD9-1C33-D3B5-62E12FB52B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A4D2A6-E46E-244A-FD3C-6902A0B2E617}"/>
              </a:ext>
            </a:extLst>
          </p:cNvPr>
          <p:cNvSpPr>
            <a:spLocks noGrp="1"/>
          </p:cNvSpPr>
          <p:nvPr>
            <p:ph type="body" idx="1"/>
          </p:nvPr>
        </p:nvSpPr>
        <p:spPr/>
        <p:txBody>
          <a:bodyPr rtlCol="1"/>
          <a:lstStyle/>
          <a:p>
            <a:pPr rtl="1"/>
            <a:endParaRPr lang="en-GB" dirty="0"/>
          </a:p>
        </p:txBody>
      </p:sp>
      <p:sp>
        <p:nvSpPr>
          <p:cNvPr id="4" name="Slide Number Placeholder 3">
            <a:extLst>
              <a:ext uri="{FF2B5EF4-FFF2-40B4-BE49-F238E27FC236}">
                <a16:creationId xmlns:a16="http://schemas.microsoft.com/office/drawing/2014/main" id="{A3824BDE-86AA-D93E-5987-96EDF6BB2CAF}"/>
              </a:ext>
            </a:extLst>
          </p:cNvPr>
          <p:cNvSpPr>
            <a:spLocks noGrp="1"/>
          </p:cNvSpPr>
          <p:nvPr>
            <p:ph type="sldNum" sz="quarter" idx="5"/>
          </p:nvPr>
        </p:nvSpPr>
        <p:spPr/>
        <p:txBody>
          <a:bodyPr rtlCol="1"/>
          <a:lstStyle/>
          <a:p>
            <a:pPr rtl="1">
              <a:defRPr/>
            </a:pPr>
            <a:fld id="{4D3E6F70-5D4D-4B7F-8590-7D87CFB0B671}" type="slidenum">
              <a:rPr lang="en-GB" altLang="en-US" smtClean="0"/>
              <a:pPr>
                <a:defRPr/>
              </a:pPr>
              <a:t>10</a:t>
            </a:fld>
            <a:endParaRPr lang="en-GB" altLang="en-US"/>
          </a:p>
        </p:txBody>
      </p:sp>
    </p:spTree>
    <p:extLst>
      <p:ext uri="{BB962C8B-B14F-4D97-AF65-F5344CB8AC3E}">
        <p14:creationId xmlns:p14="http://schemas.microsoft.com/office/powerpoint/2010/main" val="9023675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13</a:t>
            </a:fld>
            <a:endParaRPr lang="en-GB" altLang="en-US"/>
          </a:p>
        </p:txBody>
      </p:sp>
    </p:spTree>
    <p:extLst>
      <p:ext uri="{BB962C8B-B14F-4D97-AF65-F5344CB8AC3E}">
        <p14:creationId xmlns:p14="http://schemas.microsoft.com/office/powerpoint/2010/main" val="668728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15</a:t>
            </a:fld>
            <a:endParaRPr lang="en-GB" altLang="en-US"/>
          </a:p>
        </p:txBody>
      </p:sp>
    </p:spTree>
    <p:extLst>
      <p:ext uri="{BB962C8B-B14F-4D97-AF65-F5344CB8AC3E}">
        <p14:creationId xmlns:p14="http://schemas.microsoft.com/office/powerpoint/2010/main" val="32261853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19</a:t>
            </a:fld>
            <a:endParaRPr lang="en-GB" altLang="en-US"/>
          </a:p>
        </p:txBody>
      </p:sp>
    </p:spTree>
    <p:extLst>
      <p:ext uri="{BB962C8B-B14F-4D97-AF65-F5344CB8AC3E}">
        <p14:creationId xmlns:p14="http://schemas.microsoft.com/office/powerpoint/2010/main" val="4632794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20</a:t>
            </a:fld>
            <a:endParaRPr lang="en-GB" altLang="en-US"/>
          </a:p>
        </p:txBody>
      </p:sp>
    </p:spTree>
    <p:extLst>
      <p:ext uri="{BB962C8B-B14F-4D97-AF65-F5344CB8AC3E}">
        <p14:creationId xmlns:p14="http://schemas.microsoft.com/office/powerpoint/2010/main" val="35649720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a:extLst>
              <a:ext uri="{FF2B5EF4-FFF2-40B4-BE49-F238E27FC236}">
                <a16:creationId xmlns:a16="http://schemas.microsoft.com/office/drawing/2014/main" id="{C74705ED-E94C-F4D7-0426-B4D3641F96C5}"/>
              </a:ext>
            </a:extLst>
          </p:cNvPr>
          <p:cNvSpPr>
            <a:spLocks noGrp="1" noRot="1" noChangeAspect="1" noChangeArrowheads="1" noTextEdit="1"/>
          </p:cNvSpPr>
          <p:nvPr>
            <p:ph type="sldImg"/>
          </p:nvPr>
        </p:nvSpPr>
        <p:spPr>
          <a:ln/>
        </p:spPr>
      </p:sp>
      <p:sp>
        <p:nvSpPr>
          <p:cNvPr id="35842" name="Notes Placeholder 2">
            <a:extLst>
              <a:ext uri="{FF2B5EF4-FFF2-40B4-BE49-F238E27FC236}">
                <a16:creationId xmlns:a16="http://schemas.microsoft.com/office/drawing/2014/main" id="{FCDE3850-5BAC-D4C6-84DE-724EE248BED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p>
            <a:pPr rtl="1"/>
            <a:endParaRPr lang="en-GB" altLang="en-US" dirty="0">
              <a:latin typeface="Arial" panose="020B0604020202020204" pitchFamily="34" charset="0"/>
            </a:endParaRPr>
          </a:p>
        </p:txBody>
      </p:sp>
      <p:sp>
        <p:nvSpPr>
          <p:cNvPr id="35843" name="Slide Number Placeholder 3">
            <a:extLst>
              <a:ext uri="{FF2B5EF4-FFF2-40B4-BE49-F238E27FC236}">
                <a16:creationId xmlns:a16="http://schemas.microsoft.com/office/drawing/2014/main" id="{FB437769-B089-6B09-0037-A9B652275F2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fld id="{386B70D7-3B14-48B4-B744-A52FB5A4C04C}" type="slidenum">
              <a:rPr lang="en-GB" altLang="en-US" smtClean="0"/>
              <a:pPr/>
              <a:t>22</a:t>
            </a:fld>
            <a:endParaRPr lang="en-GB" altLang="en-US"/>
          </a:p>
        </p:txBody>
      </p:sp>
    </p:spTree>
    <p:extLst>
      <p:ext uri="{BB962C8B-B14F-4D97-AF65-F5344CB8AC3E}">
        <p14:creationId xmlns:p14="http://schemas.microsoft.com/office/powerpoint/2010/main" val="5687514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23</a:t>
            </a:fld>
            <a:endParaRPr lang="en-GB" altLang="en-US"/>
          </a:p>
        </p:txBody>
      </p:sp>
    </p:spTree>
    <p:extLst>
      <p:ext uri="{BB962C8B-B14F-4D97-AF65-F5344CB8AC3E}">
        <p14:creationId xmlns:p14="http://schemas.microsoft.com/office/powerpoint/2010/main" val="14695233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32</a:t>
            </a:fld>
            <a:endParaRPr lang="en-GB" altLang="en-US"/>
          </a:p>
        </p:txBody>
      </p:sp>
    </p:spTree>
    <p:extLst>
      <p:ext uri="{BB962C8B-B14F-4D97-AF65-F5344CB8AC3E}">
        <p14:creationId xmlns:p14="http://schemas.microsoft.com/office/powerpoint/2010/main" val="22853718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36</a:t>
            </a:fld>
            <a:endParaRPr lang="en-GB" altLang="en-US"/>
          </a:p>
        </p:txBody>
      </p:sp>
    </p:spTree>
    <p:extLst>
      <p:ext uri="{BB962C8B-B14F-4D97-AF65-F5344CB8AC3E}">
        <p14:creationId xmlns:p14="http://schemas.microsoft.com/office/powerpoint/2010/main" val="36545300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44</a:t>
            </a:fld>
            <a:endParaRPr lang="en-GB" altLang="en-US"/>
          </a:p>
        </p:txBody>
      </p:sp>
    </p:spTree>
    <p:extLst>
      <p:ext uri="{BB962C8B-B14F-4D97-AF65-F5344CB8AC3E}">
        <p14:creationId xmlns:p14="http://schemas.microsoft.com/office/powerpoint/2010/main" val="1289135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a:extLst>
              <a:ext uri="{FF2B5EF4-FFF2-40B4-BE49-F238E27FC236}">
                <a16:creationId xmlns:a16="http://schemas.microsoft.com/office/drawing/2014/main" id="{3D8168B1-514D-B744-0AB4-18F401D0F2E3}"/>
              </a:ext>
            </a:extLst>
          </p:cNvPr>
          <p:cNvSpPr>
            <a:spLocks noGrp="1" noRot="1" noChangeAspect="1" noChangeArrowheads="1" noTextEdit="1"/>
          </p:cNvSpPr>
          <p:nvPr>
            <p:ph type="sldImg"/>
          </p:nvPr>
        </p:nvSpPr>
        <p:spPr>
          <a:ln/>
        </p:spPr>
      </p:sp>
      <p:sp>
        <p:nvSpPr>
          <p:cNvPr id="31746" name="Notes Placeholder 2">
            <a:extLst>
              <a:ext uri="{FF2B5EF4-FFF2-40B4-BE49-F238E27FC236}">
                <a16:creationId xmlns:a16="http://schemas.microsoft.com/office/drawing/2014/main" id="{2808C18D-CFC6-93E5-A579-22B817EE692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p>
            <a:pPr rtl="1"/>
            <a:endParaRPr lang="en-GB" altLang="en-US" dirty="0">
              <a:latin typeface="Arial" panose="020B0604020202020204" pitchFamily="34" charset="0"/>
            </a:endParaRPr>
          </a:p>
          <a:p>
            <a:pPr rtl="1"/>
            <a:endParaRPr lang="en-GB" altLang="en-US" dirty="0">
              <a:latin typeface="Arial" panose="020B0604020202020204" pitchFamily="34" charset="0"/>
            </a:endParaRPr>
          </a:p>
        </p:txBody>
      </p:sp>
      <p:sp>
        <p:nvSpPr>
          <p:cNvPr id="31747" name="Slide Number Placeholder 3">
            <a:extLst>
              <a:ext uri="{FF2B5EF4-FFF2-40B4-BE49-F238E27FC236}">
                <a16:creationId xmlns:a16="http://schemas.microsoft.com/office/drawing/2014/main" id="{D87B04DE-239C-3B08-3E65-22AF4B195E4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fld id="{C03E5EE9-67E6-4917-B003-BB6C447A0174}" type="slidenum">
              <a:rPr lang="en-GB" altLang="en-US" smtClean="0"/>
              <a:pPr/>
              <a:t>2</a:t>
            </a:fld>
            <a:endParaRPr lang="en-GB"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48</a:t>
            </a:fld>
            <a:endParaRPr lang="en-GB" altLang="en-US"/>
          </a:p>
        </p:txBody>
      </p:sp>
    </p:spTree>
    <p:extLst>
      <p:ext uri="{BB962C8B-B14F-4D97-AF65-F5344CB8AC3E}">
        <p14:creationId xmlns:p14="http://schemas.microsoft.com/office/powerpoint/2010/main" val="15209513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a:extLst>
              <a:ext uri="{FF2B5EF4-FFF2-40B4-BE49-F238E27FC236}">
                <a16:creationId xmlns:a16="http://schemas.microsoft.com/office/drawing/2014/main" id="{C74705ED-E94C-F4D7-0426-B4D3641F96C5}"/>
              </a:ext>
            </a:extLst>
          </p:cNvPr>
          <p:cNvSpPr>
            <a:spLocks noGrp="1" noRot="1" noChangeAspect="1" noChangeArrowheads="1" noTextEdit="1"/>
          </p:cNvSpPr>
          <p:nvPr>
            <p:ph type="sldImg"/>
          </p:nvPr>
        </p:nvSpPr>
        <p:spPr>
          <a:ln/>
        </p:spPr>
      </p:sp>
      <p:sp>
        <p:nvSpPr>
          <p:cNvPr id="35842" name="Notes Placeholder 2">
            <a:extLst>
              <a:ext uri="{FF2B5EF4-FFF2-40B4-BE49-F238E27FC236}">
                <a16:creationId xmlns:a16="http://schemas.microsoft.com/office/drawing/2014/main" id="{FCDE3850-5BAC-D4C6-84DE-724EE248BED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p>
            <a:pPr rtl="1"/>
            <a:endParaRPr lang="en-GB" altLang="en-US" dirty="0">
              <a:latin typeface="Arial" panose="020B0604020202020204" pitchFamily="34" charset="0"/>
            </a:endParaRPr>
          </a:p>
        </p:txBody>
      </p:sp>
      <p:sp>
        <p:nvSpPr>
          <p:cNvPr id="35843" name="Slide Number Placeholder 3">
            <a:extLst>
              <a:ext uri="{FF2B5EF4-FFF2-40B4-BE49-F238E27FC236}">
                <a16:creationId xmlns:a16="http://schemas.microsoft.com/office/drawing/2014/main" id="{FB437769-B089-6B09-0037-A9B652275F2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fld id="{386B70D7-3B14-48B4-B744-A52FB5A4C04C}" type="slidenum">
              <a:rPr lang="en-GB" altLang="en-US" smtClean="0"/>
              <a:pPr/>
              <a:t>49</a:t>
            </a:fld>
            <a:endParaRPr lang="en-GB" altLang="en-US"/>
          </a:p>
        </p:txBody>
      </p:sp>
    </p:spTree>
    <p:extLst>
      <p:ext uri="{BB962C8B-B14F-4D97-AF65-F5344CB8AC3E}">
        <p14:creationId xmlns:p14="http://schemas.microsoft.com/office/powerpoint/2010/main" val="34787746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C09F85-51E2-2EE1-82D5-99357D51FF46}"/>
            </a:ext>
          </a:extLst>
        </p:cNvPr>
        <p:cNvGrpSpPr/>
        <p:nvPr/>
      </p:nvGrpSpPr>
      <p:grpSpPr>
        <a:xfrm>
          <a:off x="0" y="0"/>
          <a:ext cx="0" cy="0"/>
          <a:chOff x="0" y="0"/>
          <a:chExt cx="0" cy="0"/>
        </a:xfrm>
      </p:grpSpPr>
      <p:sp>
        <p:nvSpPr>
          <p:cNvPr id="35841" name="Slide Image Placeholder 1">
            <a:extLst>
              <a:ext uri="{FF2B5EF4-FFF2-40B4-BE49-F238E27FC236}">
                <a16:creationId xmlns:a16="http://schemas.microsoft.com/office/drawing/2014/main" id="{CA6883A7-48B6-8BC7-ED40-370E85CD5356}"/>
              </a:ext>
            </a:extLst>
          </p:cNvPr>
          <p:cNvSpPr>
            <a:spLocks noGrp="1" noRot="1" noChangeAspect="1" noChangeArrowheads="1" noTextEdit="1"/>
          </p:cNvSpPr>
          <p:nvPr>
            <p:ph type="sldImg"/>
          </p:nvPr>
        </p:nvSpPr>
        <p:spPr>
          <a:ln/>
        </p:spPr>
      </p:sp>
      <p:sp>
        <p:nvSpPr>
          <p:cNvPr id="35842" name="Notes Placeholder 2">
            <a:extLst>
              <a:ext uri="{FF2B5EF4-FFF2-40B4-BE49-F238E27FC236}">
                <a16:creationId xmlns:a16="http://schemas.microsoft.com/office/drawing/2014/main" id="{33656239-A7C5-41CF-C3C6-879A51786D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p>
            <a:pPr rtl="1"/>
            <a:endParaRPr lang="en-GB" altLang="en-US" dirty="0">
              <a:latin typeface="Arial" panose="020B0604020202020204" pitchFamily="34" charset="0"/>
            </a:endParaRPr>
          </a:p>
        </p:txBody>
      </p:sp>
      <p:sp>
        <p:nvSpPr>
          <p:cNvPr id="35843" name="Slide Number Placeholder 3">
            <a:extLst>
              <a:ext uri="{FF2B5EF4-FFF2-40B4-BE49-F238E27FC236}">
                <a16:creationId xmlns:a16="http://schemas.microsoft.com/office/drawing/2014/main" id="{ECD25826-2753-D2CA-4C41-8E207519774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fld id="{386B70D7-3B14-48B4-B744-A52FB5A4C04C}" type="slidenum">
              <a:rPr lang="en-GB" altLang="en-US" smtClean="0"/>
              <a:pPr/>
              <a:t>50</a:t>
            </a:fld>
            <a:endParaRPr lang="en-GB" altLang="en-US"/>
          </a:p>
        </p:txBody>
      </p:sp>
    </p:spTree>
    <p:extLst>
      <p:ext uri="{BB962C8B-B14F-4D97-AF65-F5344CB8AC3E}">
        <p14:creationId xmlns:p14="http://schemas.microsoft.com/office/powerpoint/2010/main" val="28384906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51</a:t>
            </a:fld>
            <a:endParaRPr lang="en-GB" altLang="en-US"/>
          </a:p>
        </p:txBody>
      </p:sp>
    </p:spTree>
    <p:extLst>
      <p:ext uri="{BB962C8B-B14F-4D97-AF65-F5344CB8AC3E}">
        <p14:creationId xmlns:p14="http://schemas.microsoft.com/office/powerpoint/2010/main" val="37765682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52</a:t>
            </a:fld>
            <a:endParaRPr lang="en-GB" altLang="en-US"/>
          </a:p>
        </p:txBody>
      </p:sp>
    </p:spTree>
    <p:extLst>
      <p:ext uri="{BB962C8B-B14F-4D97-AF65-F5344CB8AC3E}">
        <p14:creationId xmlns:p14="http://schemas.microsoft.com/office/powerpoint/2010/main" val="39272584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FF3397-64EF-B9FB-261A-48406E23C04C}"/>
            </a:ext>
          </a:extLst>
        </p:cNvPr>
        <p:cNvGrpSpPr/>
        <p:nvPr/>
      </p:nvGrpSpPr>
      <p:grpSpPr>
        <a:xfrm>
          <a:off x="0" y="0"/>
          <a:ext cx="0" cy="0"/>
          <a:chOff x="0" y="0"/>
          <a:chExt cx="0" cy="0"/>
        </a:xfrm>
      </p:grpSpPr>
      <p:sp>
        <p:nvSpPr>
          <p:cNvPr id="35841" name="Slide Image Placeholder 1">
            <a:extLst>
              <a:ext uri="{FF2B5EF4-FFF2-40B4-BE49-F238E27FC236}">
                <a16:creationId xmlns:a16="http://schemas.microsoft.com/office/drawing/2014/main" id="{B705C67D-765A-214B-2A68-8110D9CB9781}"/>
              </a:ext>
            </a:extLst>
          </p:cNvPr>
          <p:cNvSpPr>
            <a:spLocks noGrp="1" noRot="1" noChangeAspect="1" noChangeArrowheads="1" noTextEdit="1"/>
          </p:cNvSpPr>
          <p:nvPr>
            <p:ph type="sldImg"/>
          </p:nvPr>
        </p:nvSpPr>
        <p:spPr>
          <a:ln/>
        </p:spPr>
      </p:sp>
      <p:sp>
        <p:nvSpPr>
          <p:cNvPr id="35842" name="Notes Placeholder 2">
            <a:extLst>
              <a:ext uri="{FF2B5EF4-FFF2-40B4-BE49-F238E27FC236}">
                <a16:creationId xmlns:a16="http://schemas.microsoft.com/office/drawing/2014/main" id="{BD2A1D5B-FC3E-8504-F9D4-10258DF944D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p>
            <a:pPr rtl="1"/>
            <a:endParaRPr lang="en-GB" altLang="en-US" dirty="0">
              <a:latin typeface="Arial" panose="020B0604020202020204" pitchFamily="34" charset="0"/>
            </a:endParaRPr>
          </a:p>
        </p:txBody>
      </p:sp>
      <p:sp>
        <p:nvSpPr>
          <p:cNvPr id="35843" name="Slide Number Placeholder 3">
            <a:extLst>
              <a:ext uri="{FF2B5EF4-FFF2-40B4-BE49-F238E27FC236}">
                <a16:creationId xmlns:a16="http://schemas.microsoft.com/office/drawing/2014/main" id="{9A61228F-4F33-A1B1-B725-F2BA9DD0BD4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fld id="{386B70D7-3B14-48B4-B744-A52FB5A4C04C}" type="slidenum">
              <a:rPr lang="en-GB" altLang="en-US" smtClean="0"/>
              <a:pPr/>
              <a:t>53</a:t>
            </a:fld>
            <a:endParaRPr lang="en-GB" altLang="en-US"/>
          </a:p>
        </p:txBody>
      </p:sp>
    </p:spTree>
    <p:extLst>
      <p:ext uri="{BB962C8B-B14F-4D97-AF65-F5344CB8AC3E}">
        <p14:creationId xmlns:p14="http://schemas.microsoft.com/office/powerpoint/2010/main" val="2564037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54</a:t>
            </a:fld>
            <a:endParaRPr lang="en-GB" altLang="en-US"/>
          </a:p>
        </p:txBody>
      </p:sp>
    </p:spTree>
    <p:extLst>
      <p:ext uri="{BB962C8B-B14F-4D97-AF65-F5344CB8AC3E}">
        <p14:creationId xmlns:p14="http://schemas.microsoft.com/office/powerpoint/2010/main" val="4763718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a:extLst>
              <a:ext uri="{FF2B5EF4-FFF2-40B4-BE49-F238E27FC236}">
                <a16:creationId xmlns:a16="http://schemas.microsoft.com/office/drawing/2014/main" id="{3D8168B1-514D-B744-0AB4-18F401D0F2E3}"/>
              </a:ext>
            </a:extLst>
          </p:cNvPr>
          <p:cNvSpPr>
            <a:spLocks noGrp="1" noRot="1" noChangeAspect="1" noChangeArrowheads="1" noTextEdit="1"/>
          </p:cNvSpPr>
          <p:nvPr>
            <p:ph type="sldImg"/>
          </p:nvPr>
        </p:nvSpPr>
        <p:spPr>
          <a:ln/>
        </p:spPr>
      </p:sp>
      <p:sp>
        <p:nvSpPr>
          <p:cNvPr id="31746" name="Notes Placeholder 2">
            <a:extLst>
              <a:ext uri="{FF2B5EF4-FFF2-40B4-BE49-F238E27FC236}">
                <a16:creationId xmlns:a16="http://schemas.microsoft.com/office/drawing/2014/main" id="{2808C18D-CFC6-93E5-A579-22B817EE692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p>
            <a:pPr rtl="1"/>
            <a:endParaRPr lang="en-GB" altLang="en-US" dirty="0">
              <a:latin typeface="Arial" panose="020B0604020202020204" pitchFamily="34" charset="0"/>
            </a:endParaRPr>
          </a:p>
          <a:p>
            <a:pPr rtl="1"/>
            <a:endParaRPr lang="en-GB" altLang="en-US" dirty="0">
              <a:latin typeface="Arial" panose="020B0604020202020204" pitchFamily="34" charset="0"/>
            </a:endParaRPr>
          </a:p>
        </p:txBody>
      </p:sp>
      <p:sp>
        <p:nvSpPr>
          <p:cNvPr id="31747" name="Slide Number Placeholder 3">
            <a:extLst>
              <a:ext uri="{FF2B5EF4-FFF2-40B4-BE49-F238E27FC236}">
                <a16:creationId xmlns:a16="http://schemas.microsoft.com/office/drawing/2014/main" id="{D87B04DE-239C-3B08-3E65-22AF4B195E4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fld id="{C03E5EE9-67E6-4917-B003-BB6C447A0174}" type="slidenum">
              <a:rPr lang="en-GB" altLang="en-US" smtClean="0"/>
              <a:pPr rtl="1"/>
              <a:t>62</a:t>
            </a:fld>
            <a:endParaRPr lang="en-GB"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067531E3-7725-4BFC-6978-A4907F202606}"/>
              </a:ext>
            </a:extLst>
          </p:cNvPr>
          <p:cNvSpPr>
            <a:spLocks noGrp="1" noRot="1" noChangeAspect="1" noChangeArrowheads="1" noTextEdit="1"/>
          </p:cNvSpPr>
          <p:nvPr>
            <p:ph type="sldImg"/>
          </p:nvPr>
        </p:nvSpPr>
        <p:spPr>
          <a:ln/>
        </p:spPr>
      </p:sp>
      <p:sp>
        <p:nvSpPr>
          <p:cNvPr id="33794" name="Notes Placeholder 2">
            <a:extLst>
              <a:ext uri="{FF2B5EF4-FFF2-40B4-BE49-F238E27FC236}">
                <a16:creationId xmlns:a16="http://schemas.microsoft.com/office/drawing/2014/main" id="{77188842-F5EB-8E4E-C61A-E4F41BF1A3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p>
            <a:pPr rtl="1"/>
            <a:endParaRPr lang="en-GB" altLang="en-US" dirty="0">
              <a:latin typeface="Arial" panose="020B0604020202020204" pitchFamily="34" charset="0"/>
            </a:endParaRPr>
          </a:p>
        </p:txBody>
      </p:sp>
      <p:sp>
        <p:nvSpPr>
          <p:cNvPr id="33795" name="Slide Number Placeholder 3">
            <a:extLst>
              <a:ext uri="{FF2B5EF4-FFF2-40B4-BE49-F238E27FC236}">
                <a16:creationId xmlns:a16="http://schemas.microsoft.com/office/drawing/2014/main" id="{415CA19B-7BA9-BBB0-E62C-1C0DA5306B0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fld id="{196034ED-D7F7-483D-8544-ED89FE784A02}" type="slidenum">
              <a:rPr lang="en-GB" altLang="en-US" smtClean="0"/>
              <a:pPr/>
              <a:t>3</a:t>
            </a:fld>
            <a:endParaRPr lang="en-GB"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a:extLst>
              <a:ext uri="{FF2B5EF4-FFF2-40B4-BE49-F238E27FC236}">
                <a16:creationId xmlns:a16="http://schemas.microsoft.com/office/drawing/2014/main" id="{C74705ED-E94C-F4D7-0426-B4D3641F96C5}"/>
              </a:ext>
            </a:extLst>
          </p:cNvPr>
          <p:cNvSpPr>
            <a:spLocks noGrp="1" noRot="1" noChangeAspect="1" noChangeArrowheads="1" noTextEdit="1"/>
          </p:cNvSpPr>
          <p:nvPr>
            <p:ph type="sldImg"/>
          </p:nvPr>
        </p:nvSpPr>
        <p:spPr>
          <a:ln/>
        </p:spPr>
      </p:sp>
      <p:sp>
        <p:nvSpPr>
          <p:cNvPr id="35842" name="Notes Placeholder 2">
            <a:extLst>
              <a:ext uri="{FF2B5EF4-FFF2-40B4-BE49-F238E27FC236}">
                <a16:creationId xmlns:a16="http://schemas.microsoft.com/office/drawing/2014/main" id="{FCDE3850-5BAC-D4C6-84DE-724EE248BED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p>
            <a:pPr rtl="1"/>
            <a:endParaRPr lang="en-GB" altLang="en-US" dirty="0">
              <a:latin typeface="Arial" panose="020B0604020202020204" pitchFamily="34" charset="0"/>
            </a:endParaRPr>
          </a:p>
        </p:txBody>
      </p:sp>
      <p:sp>
        <p:nvSpPr>
          <p:cNvPr id="35843" name="Slide Number Placeholder 3">
            <a:extLst>
              <a:ext uri="{FF2B5EF4-FFF2-40B4-BE49-F238E27FC236}">
                <a16:creationId xmlns:a16="http://schemas.microsoft.com/office/drawing/2014/main" id="{FB437769-B089-6B09-0037-A9B652275F2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fld id="{386B70D7-3B14-48B4-B744-A52FB5A4C04C}" type="slidenum">
              <a:rPr lang="en-GB" altLang="en-US" smtClean="0"/>
              <a:pPr/>
              <a:t>4</a:t>
            </a:fld>
            <a:endParaRPr lang="en-GB"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a:extLst>
              <a:ext uri="{FF2B5EF4-FFF2-40B4-BE49-F238E27FC236}">
                <a16:creationId xmlns:a16="http://schemas.microsoft.com/office/drawing/2014/main" id="{C74705ED-E94C-F4D7-0426-B4D3641F96C5}"/>
              </a:ext>
            </a:extLst>
          </p:cNvPr>
          <p:cNvSpPr>
            <a:spLocks noGrp="1" noRot="1" noChangeAspect="1" noChangeArrowheads="1" noTextEdit="1"/>
          </p:cNvSpPr>
          <p:nvPr>
            <p:ph type="sldImg"/>
          </p:nvPr>
        </p:nvSpPr>
        <p:spPr>
          <a:ln/>
        </p:spPr>
      </p:sp>
      <p:sp>
        <p:nvSpPr>
          <p:cNvPr id="35842" name="Notes Placeholder 2">
            <a:extLst>
              <a:ext uri="{FF2B5EF4-FFF2-40B4-BE49-F238E27FC236}">
                <a16:creationId xmlns:a16="http://schemas.microsoft.com/office/drawing/2014/main" id="{FCDE3850-5BAC-D4C6-84DE-724EE248BED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p>
            <a:pPr rtl="1"/>
            <a:endParaRPr lang="en-GB" altLang="en-US" dirty="0">
              <a:latin typeface="Arial" panose="020B0604020202020204" pitchFamily="34" charset="0"/>
            </a:endParaRPr>
          </a:p>
        </p:txBody>
      </p:sp>
      <p:sp>
        <p:nvSpPr>
          <p:cNvPr id="35843" name="Slide Number Placeholder 3">
            <a:extLst>
              <a:ext uri="{FF2B5EF4-FFF2-40B4-BE49-F238E27FC236}">
                <a16:creationId xmlns:a16="http://schemas.microsoft.com/office/drawing/2014/main" id="{FB437769-B089-6B09-0037-A9B652275F2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fld id="{386B70D7-3B14-48B4-B744-A52FB5A4C04C}" type="slidenum">
              <a:rPr lang="en-GB" altLang="en-US" smtClean="0"/>
              <a:pPr/>
              <a:t>5</a:t>
            </a:fld>
            <a:endParaRPr lang="en-GB" altLang="en-US"/>
          </a:p>
        </p:txBody>
      </p:sp>
    </p:spTree>
    <p:extLst>
      <p:ext uri="{BB962C8B-B14F-4D97-AF65-F5344CB8AC3E}">
        <p14:creationId xmlns:p14="http://schemas.microsoft.com/office/powerpoint/2010/main" val="568751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a:extLst>
              <a:ext uri="{FF2B5EF4-FFF2-40B4-BE49-F238E27FC236}">
                <a16:creationId xmlns:a16="http://schemas.microsoft.com/office/drawing/2014/main" id="{C74705ED-E94C-F4D7-0426-B4D3641F96C5}"/>
              </a:ext>
            </a:extLst>
          </p:cNvPr>
          <p:cNvSpPr>
            <a:spLocks noGrp="1" noRot="1" noChangeAspect="1" noChangeArrowheads="1" noTextEdit="1"/>
          </p:cNvSpPr>
          <p:nvPr>
            <p:ph type="sldImg"/>
          </p:nvPr>
        </p:nvSpPr>
        <p:spPr>
          <a:ln/>
        </p:spPr>
      </p:sp>
      <p:sp>
        <p:nvSpPr>
          <p:cNvPr id="35842" name="Notes Placeholder 2">
            <a:extLst>
              <a:ext uri="{FF2B5EF4-FFF2-40B4-BE49-F238E27FC236}">
                <a16:creationId xmlns:a16="http://schemas.microsoft.com/office/drawing/2014/main" id="{FCDE3850-5BAC-D4C6-84DE-724EE248BED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p>
            <a:pPr rtl="1"/>
            <a:endParaRPr lang="en-GB" altLang="en-US" dirty="0">
              <a:latin typeface="Arial" panose="020B0604020202020204" pitchFamily="34" charset="0"/>
            </a:endParaRPr>
          </a:p>
        </p:txBody>
      </p:sp>
      <p:sp>
        <p:nvSpPr>
          <p:cNvPr id="35843" name="Slide Number Placeholder 3">
            <a:extLst>
              <a:ext uri="{FF2B5EF4-FFF2-40B4-BE49-F238E27FC236}">
                <a16:creationId xmlns:a16="http://schemas.microsoft.com/office/drawing/2014/main" id="{FB437769-B089-6B09-0037-A9B652275F2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fld id="{386B70D7-3B14-48B4-B744-A52FB5A4C04C}" type="slidenum">
              <a:rPr lang="en-GB" altLang="en-US" smtClean="0"/>
              <a:pPr/>
              <a:t>6</a:t>
            </a:fld>
            <a:endParaRPr lang="en-GB" altLang="en-US"/>
          </a:p>
        </p:txBody>
      </p:sp>
    </p:spTree>
    <p:extLst>
      <p:ext uri="{BB962C8B-B14F-4D97-AF65-F5344CB8AC3E}">
        <p14:creationId xmlns:p14="http://schemas.microsoft.com/office/powerpoint/2010/main" val="845488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1"/>
          <a:lstStyle/>
          <a:p>
            <a:pPr rtl="1"/>
            <a:endParaRPr lang="en-GB" dirty="0"/>
          </a:p>
        </p:txBody>
      </p:sp>
      <p:sp>
        <p:nvSpPr>
          <p:cNvPr id="4" name="Slide Number Placeholder 3"/>
          <p:cNvSpPr>
            <a:spLocks noGrp="1"/>
          </p:cNvSpPr>
          <p:nvPr>
            <p:ph type="sldNum" sz="quarter" idx="5"/>
          </p:nvPr>
        </p:nvSpPr>
        <p:spPr/>
        <p:txBody>
          <a:bodyPr rtlCol="1"/>
          <a:lstStyle/>
          <a:p>
            <a:pPr rtl="1">
              <a:defRPr/>
            </a:pPr>
            <a:fld id="{4D3E6F70-5D4D-4B7F-8590-7D87CFB0B671}" type="slidenum">
              <a:rPr lang="en-GB" altLang="en-US" smtClean="0"/>
              <a:pPr>
                <a:defRPr/>
              </a:pPr>
              <a:t>7</a:t>
            </a:fld>
            <a:endParaRPr lang="en-GB" altLang="en-US"/>
          </a:p>
        </p:txBody>
      </p:sp>
    </p:spTree>
    <p:extLst>
      <p:ext uri="{BB962C8B-B14F-4D97-AF65-F5344CB8AC3E}">
        <p14:creationId xmlns:p14="http://schemas.microsoft.com/office/powerpoint/2010/main" val="2136444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C8050E-869A-F29F-0838-F46BE5768C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89FA26-7B96-A59C-9AAA-C984FD4AE9F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67B89F-D468-C899-E11C-4FECD1C829DA}"/>
              </a:ext>
            </a:extLst>
          </p:cNvPr>
          <p:cNvSpPr>
            <a:spLocks noGrp="1"/>
          </p:cNvSpPr>
          <p:nvPr>
            <p:ph type="body" idx="1"/>
          </p:nvPr>
        </p:nvSpPr>
        <p:spPr/>
        <p:txBody>
          <a:bodyPr rtlCol="1"/>
          <a:lstStyle/>
          <a:p>
            <a:pPr rtl="1"/>
            <a:endParaRPr lang="en-GB" dirty="0"/>
          </a:p>
        </p:txBody>
      </p:sp>
      <p:sp>
        <p:nvSpPr>
          <p:cNvPr id="4" name="Slide Number Placeholder 3">
            <a:extLst>
              <a:ext uri="{FF2B5EF4-FFF2-40B4-BE49-F238E27FC236}">
                <a16:creationId xmlns:a16="http://schemas.microsoft.com/office/drawing/2014/main" id="{065F51C8-ED5D-7DF4-5918-3CF46CDBF166}"/>
              </a:ext>
            </a:extLst>
          </p:cNvPr>
          <p:cNvSpPr>
            <a:spLocks noGrp="1"/>
          </p:cNvSpPr>
          <p:nvPr>
            <p:ph type="sldNum" sz="quarter" idx="5"/>
          </p:nvPr>
        </p:nvSpPr>
        <p:spPr/>
        <p:txBody>
          <a:bodyPr rtlCol="1"/>
          <a:lstStyle/>
          <a:p>
            <a:pPr rtl="1">
              <a:defRPr/>
            </a:pPr>
            <a:fld id="{4D3E6F70-5D4D-4B7F-8590-7D87CFB0B671}" type="slidenum">
              <a:rPr lang="en-GB" altLang="en-US" smtClean="0"/>
              <a:pPr>
                <a:defRPr/>
              </a:pPr>
              <a:t>8</a:t>
            </a:fld>
            <a:endParaRPr lang="en-GB" altLang="en-US"/>
          </a:p>
        </p:txBody>
      </p:sp>
    </p:spTree>
    <p:extLst>
      <p:ext uri="{BB962C8B-B14F-4D97-AF65-F5344CB8AC3E}">
        <p14:creationId xmlns:p14="http://schemas.microsoft.com/office/powerpoint/2010/main" val="8263376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CE961A-7EB3-A495-074C-3DC924E67E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9E5751-3D1E-2878-3581-824F375532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181C29-BA9B-9E68-F260-A0FED769EE46}"/>
              </a:ext>
            </a:extLst>
          </p:cNvPr>
          <p:cNvSpPr>
            <a:spLocks noGrp="1"/>
          </p:cNvSpPr>
          <p:nvPr>
            <p:ph type="body" idx="1"/>
          </p:nvPr>
        </p:nvSpPr>
        <p:spPr/>
        <p:txBody>
          <a:bodyPr rtlCol="1"/>
          <a:lstStyle/>
          <a:p>
            <a:pPr rtl="1"/>
            <a:endParaRPr lang="en-GB" dirty="0"/>
          </a:p>
        </p:txBody>
      </p:sp>
      <p:sp>
        <p:nvSpPr>
          <p:cNvPr id="4" name="Slide Number Placeholder 3">
            <a:extLst>
              <a:ext uri="{FF2B5EF4-FFF2-40B4-BE49-F238E27FC236}">
                <a16:creationId xmlns:a16="http://schemas.microsoft.com/office/drawing/2014/main" id="{793BE06C-F724-279D-70CF-57ADD90EB499}"/>
              </a:ext>
            </a:extLst>
          </p:cNvPr>
          <p:cNvSpPr>
            <a:spLocks noGrp="1"/>
          </p:cNvSpPr>
          <p:nvPr>
            <p:ph type="sldNum" sz="quarter" idx="5"/>
          </p:nvPr>
        </p:nvSpPr>
        <p:spPr/>
        <p:txBody>
          <a:bodyPr rtlCol="1"/>
          <a:lstStyle/>
          <a:p>
            <a:pPr rtl="1">
              <a:defRPr/>
            </a:pPr>
            <a:fld id="{4D3E6F70-5D4D-4B7F-8590-7D87CFB0B671}" type="slidenum">
              <a:rPr lang="en-GB" altLang="en-US" smtClean="0"/>
              <a:pPr>
                <a:defRPr/>
              </a:pPr>
              <a:t>9</a:t>
            </a:fld>
            <a:endParaRPr lang="en-GB" altLang="en-US"/>
          </a:p>
        </p:txBody>
      </p:sp>
    </p:spTree>
    <p:extLst>
      <p:ext uri="{BB962C8B-B14F-4D97-AF65-F5344CB8AC3E}">
        <p14:creationId xmlns:p14="http://schemas.microsoft.com/office/powerpoint/2010/main" val="38185161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100.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_rels/slideLayout101.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_rels/slideLayout102.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_rels/slideLayout104.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_rels/slideLayout105.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_rels/slideLayout106.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_rels/slideLayout107.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_rels/slideLayout108.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_rels/slideLayout109.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110.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_rels/slideLayout111.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12.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13.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14.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16.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17.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18.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19.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120.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21.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22.xml.rels><?xml version="1.0" encoding="UTF-8" standalone="yes"?>
<Relationships xmlns="http://schemas.openxmlformats.org/package/2006/relationships"><Relationship Id="rId2" Type="http://schemas.openxmlformats.org/officeDocument/2006/relationships/slideMaster" Target="../slideMasters/slideMaster10.xml"/><Relationship Id="rId1" Type="http://schemas.openxmlformats.org/officeDocument/2006/relationships/audio" Target="../media/audio1.bin"/></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audio" Target="../media/audio1.bin"/></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audio" Target="../media/audio1.bin"/></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42.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44.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45.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46.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47.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48.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49.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50.xml.rels><?xml version="1.0" encoding="UTF-8" standalone="yes"?>
<Relationships xmlns="http://schemas.openxmlformats.org/package/2006/relationships"><Relationship Id="rId2" Type="http://schemas.openxmlformats.org/officeDocument/2006/relationships/slideMaster" Target="../slideMasters/slideMaster4.xml"/><Relationship Id="rId1" Type="http://schemas.openxmlformats.org/officeDocument/2006/relationships/audio" Target="../media/audio1.bin"/></Relationships>
</file>

<file path=ppt/slideLayouts/_rels/slideLayout51.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53.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56.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58.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60.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61.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62.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audio" Target="../media/audio1.bin"/></Relationships>
</file>

<file path=ppt/slideLayouts/_rels/slideLayout63.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64.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6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6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68.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69.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70.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71.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72.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73.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74.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audio" Target="../media/audio1.bin"/></Relationships>
</file>

<file path=ppt/slideLayouts/_rels/slideLayout75.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76.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77.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78.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80.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81.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82.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83.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84.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85.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86.xml.rels><?xml version="1.0" encoding="UTF-8" standalone="yes"?>
<Relationships xmlns="http://schemas.openxmlformats.org/package/2006/relationships"><Relationship Id="rId2" Type="http://schemas.openxmlformats.org/officeDocument/2006/relationships/slideMaster" Target="../slideMasters/slideMaster7.xml"/><Relationship Id="rId1" Type="http://schemas.openxmlformats.org/officeDocument/2006/relationships/audio" Target="../media/audio1.bin"/></Relationships>
</file>

<file path=ppt/slideLayouts/_rels/slideLayout87.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88.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89.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bin"/></Relationships>
</file>

<file path=ppt/slideLayouts/_rels/slideLayout90.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92.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93.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94.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95.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96.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97.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98.xml.rels><?xml version="1.0" encoding="UTF-8" standalone="yes"?>
<Relationships xmlns="http://schemas.openxmlformats.org/package/2006/relationships"><Relationship Id="rId2" Type="http://schemas.openxmlformats.org/officeDocument/2006/relationships/slideMaster" Target="../slideMasters/slideMaster8.xml"/><Relationship Id="rId1" Type="http://schemas.openxmlformats.org/officeDocument/2006/relationships/audio" Target="../media/audio1.bin"/></Relationships>
</file>

<file path=ppt/slideLayouts/_rels/slideLayout99.xml.rels><?xml version="1.0" encoding="UTF-8" standalone="yes"?>
<Relationships xmlns="http://schemas.openxmlformats.org/package/2006/relationships"><Relationship Id="rId2" Type="http://schemas.openxmlformats.org/officeDocument/2006/relationships/slideMaster" Target="../slideMasters/slideMaster9.xml"/><Relationship Id="rId1" Type="http://schemas.openxmlformats.org/officeDocument/2006/relationships/audio" Target="../media/audio1.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5" name="Title 1"/>
          <p:cNvSpPr>
            <a:spLocks noGrp="1"/>
          </p:cNvSpPr>
          <p:nvPr>
            <p:ph type="ctrTitle"/>
          </p:nvPr>
        </p:nvSpPr>
        <p:spPr>
          <a:xfrm>
            <a:off x="0" y="2130425"/>
            <a:ext cx="9144000" cy="1470025"/>
          </a:xfrm>
          <a:prstGeom prst="rect">
            <a:avLst/>
          </a:prstGeom>
        </p:spPr>
        <p:txBody>
          <a:bodyPr rtlCol="1"/>
          <a:lstStyle/>
          <a:p>
            <a:pPr rtl="1"/>
            <a:r>
              <a:rPr lang="ar"/>
              <a:t>Unit X: xxxxxxxxxxxxxxxxxxxxx</a:t>
            </a:r>
            <a:endParaRPr lang="en-GB" altLang="en-US" dirty="0"/>
          </a:p>
        </p:txBody>
      </p:sp>
      <p:sp>
        <p:nvSpPr>
          <p:cNvPr id="7" name="Subtitle 2"/>
          <p:cNvSpPr>
            <a:spLocks noGrp="1"/>
          </p:cNvSpPr>
          <p:nvPr>
            <p:ph type="subTitle" idx="1"/>
          </p:nvPr>
        </p:nvSpPr>
        <p:spPr>
          <a:xfrm>
            <a:off x="1371600" y="3886200"/>
            <a:ext cx="6400800" cy="1752600"/>
          </a:xfrm>
          <a:prstGeom prst="rect">
            <a:avLst/>
          </a:prstGeom>
        </p:spPr>
        <p:txBody>
          <a:bodyPr rtlCol="1"/>
          <a:lstStyle>
            <a:lvl1pPr marL="0" indent="0" algn="ctr" rtl="1">
              <a:buNone/>
              <a:defRPr/>
            </a:lvl1pPr>
          </a:lstStyle>
          <a:p>
            <a:pPr rtl="1"/>
            <a:r>
              <a:rPr lang="ar"/>
              <a:t>Learning aim x</a:t>
            </a:r>
            <a:endParaRPr lang="en-US" altLang="en-US" dirty="0"/>
          </a:p>
        </p:txBody>
      </p:sp>
      <p:sp>
        <p:nvSpPr>
          <p:cNvPr id="2" name="Footer Placeholder 4">
            <a:extLst>
              <a:ext uri="{FF2B5EF4-FFF2-40B4-BE49-F238E27FC236}">
                <a16:creationId xmlns:a16="http://schemas.microsoft.com/office/drawing/2014/main" id="{C6EB150E-6A8C-9996-298D-28DD3D2ABEF4}"/>
              </a:ext>
            </a:extLst>
          </p:cNvPr>
          <p:cNvSpPr>
            <a:spLocks noGrp="1" noChangeArrowheads="1"/>
          </p:cNvSpPr>
          <p:nvPr>
            <p:ph type="ftr" sz="quarter" idx="10"/>
          </p:nvPr>
        </p:nvSpPr>
        <p:spPr/>
        <p:txBody>
          <a:bodyPr rtlCol="1"/>
          <a:lstStyle>
            <a:lvl1pPr algn="r" rtl="1">
              <a:spcBef>
                <a:spcPct val="0"/>
              </a:spcBef>
              <a:buFontTx/>
              <a:buNone/>
              <a:defRPr sz="1800">
                <a:solidFill>
                  <a:schemeClr val="tx1"/>
                </a:solidFill>
                <a:latin typeface="Arial" panose="020B0604020202020204" pitchFamily="34" charset="0"/>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09227754"/>
      </p:ext>
    </p:extLst>
  </p:cSld>
  <p:clrMapOvr>
    <a:masterClrMapping/>
  </p:clrMapOvr>
  <p:transition>
    <p:sndAc>
      <p:stSnd>
        <p:snd r:embed="rId1" name="click.wav"/>
      </p:stSnd>
    </p:sndAc>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Vertical Text Placeholder 2"/>
          <p:cNvSpPr>
            <a:spLocks noGrp="1"/>
          </p:cNvSpPr>
          <p:nvPr>
            <p:ph type="body" orient="vert" idx="1"/>
          </p:nvPr>
        </p:nvSpPr>
        <p:spPr>
          <a:xfrm>
            <a:off x="468314" y="2196001"/>
            <a:ext cx="8207375" cy="3950444"/>
          </a:xfrm>
          <a:prstGeom prst="rect">
            <a:avLst/>
          </a:prstGeom>
        </p:spPr>
        <p:txBody>
          <a:bodyPr vert="eaVert"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136979FB-E9CD-4D7F-ABCE-40BC623DD6ED}"/>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71891796"/>
      </p:ext>
    </p:extLst>
  </p:cSld>
  <p:clrMapOvr>
    <a:masterClrMapping/>
  </p:clrMapOvr>
  <p:transition>
    <p:sndAc>
      <p:stSnd>
        <p:snd r:embed="rId1" name="click.wav"/>
      </p:stSnd>
    </p:sndAc>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idx="1"/>
          </p:nvPr>
        </p:nvSpPr>
        <p:spPr>
          <a:xfrm>
            <a:off x="468314" y="2196000"/>
            <a:ext cx="8207375" cy="3878436"/>
          </a:xfrm>
          <a:prstGeom prst="rect">
            <a:avLst/>
          </a:prstGeom>
        </p:spPr>
        <p:txBody>
          <a:bodyPr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1A7AFBE-AB6C-ABC5-09E7-9F4EA3B9541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601326388"/>
      </p:ext>
    </p:extLst>
  </p:cSld>
  <p:clrMapOvr>
    <a:masterClrMapping/>
  </p:clrMapOvr>
  <p:transition>
    <p:sndAc>
      <p:stSnd>
        <p:snd r:embed="rId1" name="click.wav"/>
      </p:stSnd>
    </p:sndAc>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rtlCol="1" anchor="t"/>
          <a:lstStyle>
            <a:lvl1pPr algn="r" rtl="1">
              <a:defRPr sz="4000" b="1" cap="all"/>
            </a:lvl1pPr>
          </a:lstStyle>
          <a:p>
            <a:pPr rtl="1"/>
            <a:r>
              <a:rPr lang="ar"/>
              <a:t>Click to edit Master title style</a:t>
            </a:r>
            <a:endParaRPr lang="en-GB"/>
          </a:p>
        </p:txBody>
      </p:sp>
      <p:sp>
        <p:nvSpPr>
          <p:cNvPr id="3" name="Text Placeholder 2"/>
          <p:cNvSpPr>
            <a:spLocks noGrp="1"/>
          </p:cNvSpPr>
          <p:nvPr>
            <p:ph type="body" idx="1"/>
          </p:nvPr>
        </p:nvSpPr>
        <p:spPr>
          <a:xfrm>
            <a:off x="722313" y="2906714"/>
            <a:ext cx="7772400" cy="1500187"/>
          </a:xfrm>
          <a:prstGeom prst="rect">
            <a:avLst/>
          </a:prstGeom>
        </p:spPr>
        <p:txBody>
          <a:bodyPr rtlCol="1" anchor="b"/>
          <a:lstStyle>
            <a:lvl1pPr marL="0" indent="0" algn="r" rtl="1">
              <a:buNone/>
              <a:defRPr sz="2000"/>
            </a:lvl1pPr>
            <a:lvl2pPr marL="457200" indent="0" algn="r" rtl="1">
              <a:buNone/>
              <a:defRPr sz="1800"/>
            </a:lvl2pPr>
            <a:lvl3pPr marL="914400" indent="0" algn="r" rtl="1">
              <a:buNone/>
              <a:defRPr sz="1600"/>
            </a:lvl3pPr>
            <a:lvl4pPr marL="1371600" indent="0" algn="r" rtl="1">
              <a:buNone/>
              <a:defRPr sz="1400"/>
            </a:lvl4pPr>
            <a:lvl5pPr marL="1828800" indent="0" algn="r" rtl="1">
              <a:buNone/>
              <a:defRPr sz="1400"/>
            </a:lvl5pPr>
            <a:lvl6pPr marL="2286000" indent="0" algn="r" rtl="1">
              <a:buNone/>
              <a:defRPr sz="1400"/>
            </a:lvl6pPr>
            <a:lvl7pPr marL="2743200" indent="0" algn="r" rtl="1">
              <a:buNone/>
              <a:defRPr sz="1400"/>
            </a:lvl7pPr>
            <a:lvl8pPr marL="3200400" indent="0" algn="r" rtl="1">
              <a:buNone/>
              <a:defRPr sz="1400"/>
            </a:lvl8pPr>
            <a:lvl9pPr marL="3657600" indent="0" algn="r" rtl="1">
              <a:buNone/>
              <a:defRPr sz="1400"/>
            </a:lvl9pPr>
          </a:lstStyle>
          <a:p>
            <a:pPr lvl="0" rtl="1"/>
            <a:r>
              <a:rPr lang="ar"/>
              <a:t>Click to edit Master text styles</a:t>
            </a:r>
          </a:p>
        </p:txBody>
      </p:sp>
      <p:sp>
        <p:nvSpPr>
          <p:cNvPr id="4" name="Footer Placeholder 4">
            <a:extLst>
              <a:ext uri="{FF2B5EF4-FFF2-40B4-BE49-F238E27FC236}">
                <a16:creationId xmlns:a16="http://schemas.microsoft.com/office/drawing/2014/main" id="{C2AEDFE9-EE41-D362-E546-E91D5FC64E7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186057598"/>
      </p:ext>
    </p:extLst>
  </p:cSld>
  <p:clrMapOvr>
    <a:masterClrMapping/>
  </p:clrMapOvr>
  <p:transition>
    <p:sndAc>
      <p:stSnd>
        <p:snd r:embed="rId1" name="click.wav"/>
      </p:stSnd>
    </p:sndAc>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sz="half" idx="1"/>
          </p:nvPr>
        </p:nvSpPr>
        <p:spPr>
          <a:xfrm>
            <a:off x="468314" y="2196001"/>
            <a:ext cx="4027487"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Content Placeholder 3"/>
          <p:cNvSpPr>
            <a:spLocks noGrp="1"/>
          </p:cNvSpPr>
          <p:nvPr>
            <p:ph sz="half" idx="2"/>
          </p:nvPr>
        </p:nvSpPr>
        <p:spPr>
          <a:xfrm>
            <a:off x="4648200" y="2196001"/>
            <a:ext cx="4027488"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AF7984-8BB0-8F53-E778-52A2BBF7CCE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753603133"/>
      </p:ext>
    </p:extLst>
  </p:cSld>
  <p:clrMapOvr>
    <a:masterClrMapping/>
  </p:clrMapOvr>
  <p:transition>
    <p:sndAc>
      <p:stSnd>
        <p:snd r:embed="rId1" name="click.wav"/>
      </p:stSnd>
    </p:sndAc>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5" descr="Always Learning">
            <a:extLst>
              <a:ext uri="{FF2B5EF4-FFF2-40B4-BE49-F238E27FC236}">
                <a16:creationId xmlns:a16="http://schemas.microsoft.com/office/drawing/2014/main" id="{69FE8684-BE61-3A81-0CF1-F705B2D2864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6356350"/>
            <a:ext cx="1762125"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195200"/>
            <a:ext cx="8229600" cy="864000"/>
          </a:xfrm>
          <a:prstGeom prst="rect">
            <a:avLst/>
          </a:prstGeom>
        </p:spPr>
        <p:txBody>
          <a:bodyPr rtlCol="1"/>
          <a:lstStyle>
            <a:lvl1pPr algn="r" rtl="1">
              <a:defRPr/>
            </a:lvl1pPr>
          </a:lstStyle>
          <a:p>
            <a:pPr rtl="1"/>
            <a:r>
              <a:rPr lang="ar"/>
              <a:t>Click to edit Master title style</a:t>
            </a:r>
            <a:endParaRPr lang="en-GB"/>
          </a:p>
        </p:txBody>
      </p:sp>
      <p:sp>
        <p:nvSpPr>
          <p:cNvPr id="3" name="Text Placeholder 2"/>
          <p:cNvSpPr>
            <a:spLocks noGrp="1"/>
          </p:cNvSpPr>
          <p:nvPr>
            <p:ph type="body" idx="1"/>
          </p:nvPr>
        </p:nvSpPr>
        <p:spPr>
          <a:xfrm>
            <a:off x="457201" y="2196000"/>
            <a:ext cx="4040188"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4" name="Content Placeholder 3"/>
          <p:cNvSpPr>
            <a:spLocks noGrp="1"/>
          </p:cNvSpPr>
          <p:nvPr>
            <p:ph sz="half" idx="2"/>
          </p:nvPr>
        </p:nvSpPr>
        <p:spPr>
          <a:xfrm>
            <a:off x="457201" y="2932602"/>
            <a:ext cx="4040188"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Text Placeholder 4"/>
          <p:cNvSpPr>
            <a:spLocks noGrp="1"/>
          </p:cNvSpPr>
          <p:nvPr>
            <p:ph type="body" sz="quarter" idx="3"/>
          </p:nvPr>
        </p:nvSpPr>
        <p:spPr>
          <a:xfrm>
            <a:off x="4645026" y="2196000"/>
            <a:ext cx="4041775"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6" name="Content Placeholder 5"/>
          <p:cNvSpPr>
            <a:spLocks noGrp="1"/>
          </p:cNvSpPr>
          <p:nvPr>
            <p:ph sz="quarter" idx="4"/>
          </p:nvPr>
        </p:nvSpPr>
        <p:spPr>
          <a:xfrm>
            <a:off x="4645026" y="2932602"/>
            <a:ext cx="4041775"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8" name="Footer Placeholder 4">
            <a:extLst>
              <a:ext uri="{FF2B5EF4-FFF2-40B4-BE49-F238E27FC236}">
                <a16:creationId xmlns:a16="http://schemas.microsoft.com/office/drawing/2014/main" id="{E3831A3E-361F-60E1-197E-146246D76DC5}"/>
              </a:ext>
            </a:extLst>
          </p:cNvPr>
          <p:cNvSpPr>
            <a:spLocks noGrp="1" noChangeArrowheads="1"/>
          </p:cNvSpPr>
          <p:nvPr>
            <p:ph type="ftr" sz="quarter" idx="10"/>
          </p:nvPr>
        </p:nvSpPr>
        <p:spPr/>
        <p:txBody>
          <a:bodyPr rtlCol="1"/>
          <a:lstStyle>
            <a:lvl1pPr algn="r" rtl="1">
              <a:spcBef>
                <a:spcPct val="0"/>
              </a:spcBef>
              <a:buFontTx/>
              <a:buNone/>
              <a:defRPr sz="1800">
                <a:solidFill>
                  <a:schemeClr val="tx1"/>
                </a:solidFill>
                <a:latin typeface="Arial" panose="020B0604020202020204" pitchFamily="34" charset="0"/>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571658195"/>
      </p:ext>
    </p:extLst>
  </p:cSld>
  <p:clrMapOvr>
    <a:masterClrMapping/>
  </p:clrMapOvr>
  <p:transition>
    <p:sndAc>
      <p:stSnd>
        <p:snd r:embed="rId1" name="click.wav"/>
      </p:stSnd>
    </p:sndAc>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Footer Placeholder 4">
            <a:extLst>
              <a:ext uri="{FF2B5EF4-FFF2-40B4-BE49-F238E27FC236}">
                <a16:creationId xmlns:a16="http://schemas.microsoft.com/office/drawing/2014/main" id="{1C6F868A-32BB-A111-C404-483CD1832E0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168121723"/>
      </p:ext>
    </p:extLst>
  </p:cSld>
  <p:clrMapOvr>
    <a:masterClrMapping/>
  </p:clrMapOvr>
  <p:transition>
    <p:sndAc>
      <p:stSnd>
        <p:snd r:embed="rId1" name="click.wav"/>
      </p:stSnd>
    </p:sndAc>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EC02FC38-AE3B-EFB4-D55D-0A5C97BB6371}"/>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454667162"/>
      </p:ext>
    </p:extLst>
  </p:cSld>
  <p:clrMapOvr>
    <a:masterClrMapping/>
  </p:clrMapOvr>
  <p:transition>
    <p:sndAc>
      <p:stSnd>
        <p:snd r:embed="rId1" name="click.wav"/>
      </p:stSnd>
    </p:sndAc>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1195200"/>
            <a:ext cx="3008313" cy="86564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457201" y="2132857"/>
            <a:ext cx="3008313" cy="399330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3" name="Content Placeholder 2"/>
          <p:cNvSpPr>
            <a:spLocks noGrp="1"/>
          </p:cNvSpPr>
          <p:nvPr>
            <p:ph idx="1"/>
          </p:nvPr>
        </p:nvSpPr>
        <p:spPr>
          <a:xfrm>
            <a:off x="3575050" y="1195201"/>
            <a:ext cx="5111751" cy="4785395"/>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2000"/>
            </a:lvl6pPr>
            <a:lvl7pPr algn="r" rtl="1">
              <a:defRPr sz="2000"/>
            </a:lvl7pPr>
            <a:lvl8pPr algn="r" rtl="1">
              <a:defRPr sz="2000"/>
            </a:lvl8pPr>
            <a:lvl9pPr algn="r" rtl="1">
              <a:defRPr sz="20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26848C-3864-D4D5-F394-E8115F32BAC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13827590"/>
      </p:ext>
    </p:extLst>
  </p:cSld>
  <p:clrMapOvr>
    <a:masterClrMapping/>
  </p:clrMapOvr>
  <p:transition>
    <p:sndAc>
      <p:stSnd>
        <p:snd r:embed="rId1" name="click.wav"/>
      </p:stSnd>
    </p:sndAc>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196752"/>
            <a:ext cx="5486400" cy="3530823"/>
          </a:xfrm>
          <a:prstGeom prst="rect">
            <a:avLst/>
          </a:prstGeom>
        </p:spPr>
        <p:txBody>
          <a:bodyPr rtlCol="1">
            <a:normAutofit/>
          </a:bodyPr>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lvl="0" rtl="1"/>
            <a:endParaRPr lang="en-GB" noProof="0" dirty="0"/>
          </a:p>
        </p:txBody>
      </p:sp>
      <p:sp>
        <p:nvSpPr>
          <p:cNvPr id="2" name="Title 1"/>
          <p:cNvSpPr>
            <a:spLocks noGrp="1"/>
          </p:cNvSpPr>
          <p:nvPr>
            <p:ph type="title"/>
          </p:nvPr>
        </p:nvSpPr>
        <p:spPr>
          <a:xfrm>
            <a:off x="1792288" y="4800601"/>
            <a:ext cx="5486400" cy="56673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1792288" y="5440363"/>
            <a:ext cx="5486400" cy="73183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5" name="Footer Placeholder 4">
            <a:extLst>
              <a:ext uri="{FF2B5EF4-FFF2-40B4-BE49-F238E27FC236}">
                <a16:creationId xmlns:a16="http://schemas.microsoft.com/office/drawing/2014/main" id="{3632E2FE-4AF5-990F-FA9F-82F73DAD8F6E}"/>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341031474"/>
      </p:ext>
    </p:extLst>
  </p:cSld>
  <p:clrMapOvr>
    <a:masterClrMapping/>
  </p:clrMapOvr>
  <p:transition>
    <p:sndAc>
      <p:stSnd>
        <p:snd r:embed="rId1" name="click.wav"/>
      </p:stSnd>
    </p:sndAc>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Vertical Text Placeholder 2"/>
          <p:cNvSpPr>
            <a:spLocks noGrp="1"/>
          </p:cNvSpPr>
          <p:nvPr>
            <p:ph type="body" orient="vert" idx="1"/>
          </p:nvPr>
        </p:nvSpPr>
        <p:spPr>
          <a:xfrm>
            <a:off x="468314" y="2196001"/>
            <a:ext cx="8207375" cy="3950444"/>
          </a:xfrm>
          <a:prstGeom prst="rect">
            <a:avLst/>
          </a:prstGeom>
        </p:spPr>
        <p:txBody>
          <a:bodyPr vert="eaVert"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DF127B6-FB7B-DA34-ED52-7487CA11537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774650275"/>
      </p:ext>
    </p:extLst>
  </p:cSld>
  <p:clrMapOvr>
    <a:masterClrMapping/>
  </p:clrMapOvr>
  <p:transition>
    <p:sndAc>
      <p:stSnd>
        <p:snd r:embed="rId1" name="click.wav"/>
      </p:stSnd>
    </p:sndAc>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195201"/>
            <a:ext cx="20574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stStyle>
          <a:p>
            <a:pPr rtl="1"/>
            <a:r>
              <a:rPr lang="ar"/>
              <a:t>Click to edit Master title style</a:t>
            </a:r>
            <a:endParaRPr lang="en-GB" dirty="0"/>
          </a:p>
        </p:txBody>
      </p:sp>
      <p:sp>
        <p:nvSpPr>
          <p:cNvPr id="3" name="Vertical Text Placeholder 2"/>
          <p:cNvSpPr>
            <a:spLocks noGrp="1"/>
          </p:cNvSpPr>
          <p:nvPr>
            <p:ph type="body" orient="vert" idx="1"/>
          </p:nvPr>
        </p:nvSpPr>
        <p:spPr>
          <a:xfrm>
            <a:off x="457200" y="1195201"/>
            <a:ext cx="60198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63741A9B-C779-47D9-992F-A21FA3584BC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9184944"/>
      </p:ext>
    </p:extLst>
  </p:cSld>
  <p:clrMapOvr>
    <a:masterClrMapping/>
  </p:clrMapOvr>
  <p:transition>
    <p:sndAc>
      <p:stSnd>
        <p:snd r:embed="rId1" name="click.wav"/>
      </p:stSnd>
    </p:sndAc>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195201"/>
            <a:ext cx="20574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stStyle>
          <a:p>
            <a:pPr rtl="1"/>
            <a:r>
              <a:rPr lang="ar"/>
              <a:t>Click to edit Master title style</a:t>
            </a:r>
            <a:endParaRPr lang="en-GB" dirty="0"/>
          </a:p>
        </p:txBody>
      </p:sp>
      <p:sp>
        <p:nvSpPr>
          <p:cNvPr id="3" name="Vertical Text Placeholder 2"/>
          <p:cNvSpPr>
            <a:spLocks noGrp="1"/>
          </p:cNvSpPr>
          <p:nvPr>
            <p:ph type="body" orient="vert" idx="1"/>
          </p:nvPr>
        </p:nvSpPr>
        <p:spPr>
          <a:xfrm>
            <a:off x="457200" y="1195201"/>
            <a:ext cx="60198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1D78BFAD-CC17-3CA0-DBB1-5C8C41D9126F}"/>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014355495"/>
      </p:ext>
    </p:extLst>
  </p:cSld>
  <p:clrMapOvr>
    <a:masterClrMapping/>
  </p:clrMapOvr>
  <p:transition>
    <p:sndAc>
      <p:stSnd>
        <p:snd r:embed="rId1" name="click.wav"/>
      </p:stSnd>
    </p:sndAc>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a:p>
        </p:txBody>
      </p:sp>
      <p:sp>
        <p:nvSpPr>
          <p:cNvPr id="3" name="Table Placeholder 2"/>
          <p:cNvSpPr>
            <a:spLocks noGrp="1"/>
          </p:cNvSpPr>
          <p:nvPr>
            <p:ph type="tbl" idx="1"/>
          </p:nvPr>
        </p:nvSpPr>
        <p:spPr>
          <a:xfrm>
            <a:off x="479426" y="2196000"/>
            <a:ext cx="8207375" cy="4041312"/>
          </a:xfrm>
          <a:prstGeom prst="rect">
            <a:avLst/>
          </a:prstGeom>
        </p:spPr>
        <p:txBody>
          <a:bodyPr rtlCol="1">
            <a:normAutofit/>
          </a:bodyPr>
          <a:lstStyle/>
          <a:p>
            <a:pPr lvl="0" rtl="1"/>
            <a:endParaRPr lang="en-GB" noProof="0" dirty="0"/>
          </a:p>
        </p:txBody>
      </p:sp>
      <p:sp>
        <p:nvSpPr>
          <p:cNvPr id="4" name="Footer Placeholder 4">
            <a:extLst>
              <a:ext uri="{FF2B5EF4-FFF2-40B4-BE49-F238E27FC236}">
                <a16:creationId xmlns:a16="http://schemas.microsoft.com/office/drawing/2014/main" id="{AF875707-4545-7C5E-C4A1-F2B0323DEB0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12670965"/>
      </p:ext>
    </p:extLst>
  </p:cSld>
  <p:clrMapOvr>
    <a:masterClrMapping/>
  </p:clrMapOvr>
  <p:transition>
    <p:sndAc>
      <p:stSnd>
        <p:snd r:embed="rId1" name="click.wav"/>
      </p:stSnd>
    </p:sndAc>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a:prstGeom prst="rect">
            <a:avLst/>
          </a:prstGeom>
        </p:spPr>
        <p:txBody>
          <a:bodyPr rtlCol="1"/>
          <a:lstStyle/>
          <a:p>
            <a:pPr rtl="1"/>
            <a:r>
              <a:rPr lang="ar"/>
              <a:t>Click to edit Master title style</a:t>
            </a:r>
            <a:endParaRPr lang="en-GB"/>
          </a:p>
        </p:txBody>
      </p:sp>
      <p:sp>
        <p:nvSpPr>
          <p:cNvPr id="3" name="Subtitle 2"/>
          <p:cNvSpPr>
            <a:spLocks noGrp="1"/>
          </p:cNvSpPr>
          <p:nvPr>
            <p:ph type="subTitle" idx="1"/>
          </p:nvPr>
        </p:nvSpPr>
        <p:spPr>
          <a:xfrm>
            <a:off x="1371600" y="3886200"/>
            <a:ext cx="6400800" cy="1752600"/>
          </a:xfrm>
          <a:prstGeom prst="rect">
            <a:avLst/>
          </a:prstGeom>
        </p:spPr>
        <p:txBody>
          <a:bodyPr rtlCol="1"/>
          <a:lstStyle>
            <a:lvl1pPr marL="0" indent="0" algn="ctr" rtl="1">
              <a:buNone/>
              <a:defRPr/>
            </a:lvl1pPr>
            <a:lvl2pPr marL="457200" indent="0" algn="ctr" rtl="1">
              <a:buNone/>
              <a:defRPr/>
            </a:lvl2pPr>
            <a:lvl3pPr marL="914400" indent="0" algn="ctr" rtl="1">
              <a:buNone/>
              <a:defRPr/>
            </a:lvl3pPr>
            <a:lvl4pPr marL="1371600" indent="0" algn="ctr" rtl="1">
              <a:buNone/>
              <a:defRPr/>
            </a:lvl4pPr>
            <a:lvl5pPr marL="1828800" indent="0" algn="ctr" rtl="1">
              <a:buNone/>
              <a:defRPr/>
            </a:lvl5pPr>
            <a:lvl6pPr marL="2286000" indent="0" algn="ctr" rtl="1">
              <a:buNone/>
              <a:defRPr/>
            </a:lvl6pPr>
            <a:lvl7pPr marL="2743200" indent="0" algn="ctr" rtl="1">
              <a:buNone/>
              <a:defRPr/>
            </a:lvl7pPr>
            <a:lvl8pPr marL="3200400" indent="0" algn="ctr" rtl="1">
              <a:buNone/>
              <a:defRPr/>
            </a:lvl8pPr>
            <a:lvl9pPr marL="3657600" indent="0" algn="ctr" rtl="1">
              <a:buNone/>
              <a:defRPr/>
            </a:lvl9pPr>
          </a:lstStyle>
          <a:p>
            <a:pPr rtl="1"/>
            <a:r>
              <a:rPr lang="ar"/>
              <a:t>Click to edit Master subtitle style</a:t>
            </a:r>
            <a:endParaRPr lang="en-GB" dirty="0"/>
          </a:p>
        </p:txBody>
      </p:sp>
      <p:sp>
        <p:nvSpPr>
          <p:cNvPr id="4" name="Footer Placeholder 4">
            <a:extLst>
              <a:ext uri="{FF2B5EF4-FFF2-40B4-BE49-F238E27FC236}">
                <a16:creationId xmlns:a16="http://schemas.microsoft.com/office/drawing/2014/main" id="{3A0305BB-39CB-2010-297C-4A457FC45F9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126593935"/>
      </p:ext>
    </p:extLst>
  </p:cSld>
  <p:clrMapOvr>
    <a:masterClrMapping/>
  </p:clrMapOvr>
  <p:transition>
    <p:sndAc>
      <p:stSnd>
        <p:snd r:embed="rId1" name="click.wav"/>
      </p:stSnd>
    </p:sndAc>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idx="1"/>
          </p:nvPr>
        </p:nvSpPr>
        <p:spPr>
          <a:xfrm>
            <a:off x="468314" y="2196000"/>
            <a:ext cx="8207375" cy="3878436"/>
          </a:xfrm>
          <a:prstGeom prst="rect">
            <a:avLst/>
          </a:prstGeom>
        </p:spPr>
        <p:txBody>
          <a:bodyPr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1A7AFBE-AB6C-ABC5-09E7-9F4EA3B9541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653959227"/>
      </p:ext>
    </p:extLst>
  </p:cSld>
  <p:clrMapOvr>
    <a:masterClrMapping/>
  </p:clrMapOvr>
  <p:transition>
    <p:sndAc>
      <p:stSnd>
        <p:snd r:embed="rId1" name="click.wav"/>
      </p:stSnd>
    </p:sndAc>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rtlCol="1" anchor="t"/>
          <a:lstStyle>
            <a:lvl1pPr algn="r" rtl="1">
              <a:defRPr sz="4000" b="1" cap="all"/>
            </a:lvl1pPr>
          </a:lstStyle>
          <a:p>
            <a:pPr rtl="1"/>
            <a:r>
              <a:rPr lang="ar"/>
              <a:t>Click to edit Master title style</a:t>
            </a:r>
            <a:endParaRPr lang="en-GB"/>
          </a:p>
        </p:txBody>
      </p:sp>
      <p:sp>
        <p:nvSpPr>
          <p:cNvPr id="3" name="Text Placeholder 2"/>
          <p:cNvSpPr>
            <a:spLocks noGrp="1"/>
          </p:cNvSpPr>
          <p:nvPr>
            <p:ph type="body" idx="1"/>
          </p:nvPr>
        </p:nvSpPr>
        <p:spPr>
          <a:xfrm>
            <a:off x="722313" y="2906714"/>
            <a:ext cx="7772400" cy="1500187"/>
          </a:xfrm>
          <a:prstGeom prst="rect">
            <a:avLst/>
          </a:prstGeom>
        </p:spPr>
        <p:txBody>
          <a:bodyPr rtlCol="1" anchor="b"/>
          <a:lstStyle>
            <a:lvl1pPr marL="0" indent="0" algn="r" rtl="1">
              <a:buNone/>
              <a:defRPr sz="2000"/>
            </a:lvl1pPr>
            <a:lvl2pPr marL="457200" indent="0" algn="r" rtl="1">
              <a:buNone/>
              <a:defRPr sz="1800"/>
            </a:lvl2pPr>
            <a:lvl3pPr marL="914400" indent="0" algn="r" rtl="1">
              <a:buNone/>
              <a:defRPr sz="1600"/>
            </a:lvl3pPr>
            <a:lvl4pPr marL="1371600" indent="0" algn="r" rtl="1">
              <a:buNone/>
              <a:defRPr sz="1400"/>
            </a:lvl4pPr>
            <a:lvl5pPr marL="1828800" indent="0" algn="r" rtl="1">
              <a:buNone/>
              <a:defRPr sz="1400"/>
            </a:lvl5pPr>
            <a:lvl6pPr marL="2286000" indent="0" algn="r" rtl="1">
              <a:buNone/>
              <a:defRPr sz="1400"/>
            </a:lvl6pPr>
            <a:lvl7pPr marL="2743200" indent="0" algn="r" rtl="1">
              <a:buNone/>
              <a:defRPr sz="1400"/>
            </a:lvl7pPr>
            <a:lvl8pPr marL="3200400" indent="0" algn="r" rtl="1">
              <a:buNone/>
              <a:defRPr sz="1400"/>
            </a:lvl8pPr>
            <a:lvl9pPr marL="3657600" indent="0" algn="r" rtl="1">
              <a:buNone/>
              <a:defRPr sz="1400"/>
            </a:lvl9pPr>
          </a:lstStyle>
          <a:p>
            <a:pPr lvl="0" rtl="1"/>
            <a:r>
              <a:rPr lang="ar"/>
              <a:t>Click to edit Master text styles</a:t>
            </a:r>
          </a:p>
        </p:txBody>
      </p:sp>
      <p:sp>
        <p:nvSpPr>
          <p:cNvPr id="4" name="Footer Placeholder 4">
            <a:extLst>
              <a:ext uri="{FF2B5EF4-FFF2-40B4-BE49-F238E27FC236}">
                <a16:creationId xmlns:a16="http://schemas.microsoft.com/office/drawing/2014/main" id="{C2AEDFE9-EE41-D362-E546-E91D5FC64E7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950943351"/>
      </p:ext>
    </p:extLst>
  </p:cSld>
  <p:clrMapOvr>
    <a:masterClrMapping/>
  </p:clrMapOvr>
  <p:transition>
    <p:sndAc>
      <p:stSnd>
        <p:snd r:embed="rId1" name="click.wav"/>
      </p:stSnd>
    </p:sndAc>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sz="half" idx="1"/>
          </p:nvPr>
        </p:nvSpPr>
        <p:spPr>
          <a:xfrm>
            <a:off x="468314" y="2196001"/>
            <a:ext cx="4027487"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Content Placeholder 3"/>
          <p:cNvSpPr>
            <a:spLocks noGrp="1"/>
          </p:cNvSpPr>
          <p:nvPr>
            <p:ph sz="half" idx="2"/>
          </p:nvPr>
        </p:nvSpPr>
        <p:spPr>
          <a:xfrm>
            <a:off x="4648200" y="2196001"/>
            <a:ext cx="4027488"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AF7984-8BB0-8F53-E778-52A2BBF7CCE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437093022"/>
      </p:ext>
    </p:extLst>
  </p:cSld>
  <p:clrMapOvr>
    <a:masterClrMapping/>
  </p:clrMapOvr>
  <p:transition>
    <p:sndAc>
      <p:stSnd>
        <p:snd r:embed="rId1" name="click.wav"/>
      </p:stSnd>
    </p:sndAc>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5" descr="Always Learning">
            <a:extLst>
              <a:ext uri="{FF2B5EF4-FFF2-40B4-BE49-F238E27FC236}">
                <a16:creationId xmlns:a16="http://schemas.microsoft.com/office/drawing/2014/main" id="{69FE8684-BE61-3A81-0CF1-F705B2D2864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6356350"/>
            <a:ext cx="1762125"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195200"/>
            <a:ext cx="8229600" cy="864000"/>
          </a:xfrm>
          <a:prstGeom prst="rect">
            <a:avLst/>
          </a:prstGeom>
        </p:spPr>
        <p:txBody>
          <a:bodyPr rtlCol="1"/>
          <a:lstStyle>
            <a:lvl1pPr algn="r" rtl="1">
              <a:defRPr/>
            </a:lvl1pPr>
          </a:lstStyle>
          <a:p>
            <a:pPr rtl="1"/>
            <a:r>
              <a:rPr lang="ar"/>
              <a:t>Click to edit Master title style</a:t>
            </a:r>
            <a:endParaRPr lang="en-GB"/>
          </a:p>
        </p:txBody>
      </p:sp>
      <p:sp>
        <p:nvSpPr>
          <p:cNvPr id="3" name="Text Placeholder 2"/>
          <p:cNvSpPr>
            <a:spLocks noGrp="1"/>
          </p:cNvSpPr>
          <p:nvPr>
            <p:ph type="body" idx="1"/>
          </p:nvPr>
        </p:nvSpPr>
        <p:spPr>
          <a:xfrm>
            <a:off x="457201" y="2196000"/>
            <a:ext cx="4040188"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4" name="Content Placeholder 3"/>
          <p:cNvSpPr>
            <a:spLocks noGrp="1"/>
          </p:cNvSpPr>
          <p:nvPr>
            <p:ph sz="half" idx="2"/>
          </p:nvPr>
        </p:nvSpPr>
        <p:spPr>
          <a:xfrm>
            <a:off x="457201" y="2932602"/>
            <a:ext cx="4040188"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Text Placeholder 4"/>
          <p:cNvSpPr>
            <a:spLocks noGrp="1"/>
          </p:cNvSpPr>
          <p:nvPr>
            <p:ph type="body" sz="quarter" idx="3"/>
          </p:nvPr>
        </p:nvSpPr>
        <p:spPr>
          <a:xfrm>
            <a:off x="4645026" y="2196000"/>
            <a:ext cx="4041775"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6" name="Content Placeholder 5"/>
          <p:cNvSpPr>
            <a:spLocks noGrp="1"/>
          </p:cNvSpPr>
          <p:nvPr>
            <p:ph sz="quarter" idx="4"/>
          </p:nvPr>
        </p:nvSpPr>
        <p:spPr>
          <a:xfrm>
            <a:off x="4645026" y="2932602"/>
            <a:ext cx="4041775"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8" name="Footer Placeholder 4">
            <a:extLst>
              <a:ext uri="{FF2B5EF4-FFF2-40B4-BE49-F238E27FC236}">
                <a16:creationId xmlns:a16="http://schemas.microsoft.com/office/drawing/2014/main" id="{E3831A3E-361F-60E1-197E-146246D76DC5}"/>
              </a:ext>
            </a:extLst>
          </p:cNvPr>
          <p:cNvSpPr>
            <a:spLocks noGrp="1" noChangeArrowheads="1"/>
          </p:cNvSpPr>
          <p:nvPr>
            <p:ph type="ftr" sz="quarter" idx="10"/>
          </p:nvPr>
        </p:nvSpPr>
        <p:spPr/>
        <p:txBody>
          <a:bodyPr rtlCol="1"/>
          <a:lstStyle>
            <a:lvl1pPr algn="r" rtl="1">
              <a:spcBef>
                <a:spcPct val="0"/>
              </a:spcBef>
              <a:buFontTx/>
              <a:buNone/>
              <a:defRPr sz="1800">
                <a:solidFill>
                  <a:schemeClr val="tx1"/>
                </a:solidFill>
                <a:latin typeface="Arial" panose="020B0604020202020204" pitchFamily="34" charset="0"/>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094167900"/>
      </p:ext>
    </p:extLst>
  </p:cSld>
  <p:clrMapOvr>
    <a:masterClrMapping/>
  </p:clrMapOvr>
  <p:transition>
    <p:sndAc>
      <p:stSnd>
        <p:snd r:embed="rId1" name="click.wav"/>
      </p:stSnd>
    </p:sndAc>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Footer Placeholder 4">
            <a:extLst>
              <a:ext uri="{FF2B5EF4-FFF2-40B4-BE49-F238E27FC236}">
                <a16:creationId xmlns:a16="http://schemas.microsoft.com/office/drawing/2014/main" id="{1C6F868A-32BB-A111-C404-483CD1832E0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725762673"/>
      </p:ext>
    </p:extLst>
  </p:cSld>
  <p:clrMapOvr>
    <a:masterClrMapping/>
  </p:clrMapOvr>
  <p:transition>
    <p:sndAc>
      <p:stSnd>
        <p:snd r:embed="rId1" name="click.wav"/>
      </p:stSnd>
    </p:sndAc>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EC02FC38-AE3B-EFB4-D55D-0A5C97BB6371}"/>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37380344"/>
      </p:ext>
    </p:extLst>
  </p:cSld>
  <p:clrMapOvr>
    <a:masterClrMapping/>
  </p:clrMapOvr>
  <p:transition>
    <p:sndAc>
      <p:stSnd>
        <p:snd r:embed="rId1" name="click.wav"/>
      </p:stSnd>
    </p:sndAc>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1195200"/>
            <a:ext cx="3008313" cy="86564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457201" y="2132857"/>
            <a:ext cx="3008313" cy="399330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3" name="Content Placeholder 2"/>
          <p:cNvSpPr>
            <a:spLocks noGrp="1"/>
          </p:cNvSpPr>
          <p:nvPr>
            <p:ph idx="1"/>
          </p:nvPr>
        </p:nvSpPr>
        <p:spPr>
          <a:xfrm>
            <a:off x="3575050" y="1195201"/>
            <a:ext cx="5111751" cy="4785395"/>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2000"/>
            </a:lvl6pPr>
            <a:lvl7pPr algn="r" rtl="1">
              <a:defRPr sz="2000"/>
            </a:lvl7pPr>
            <a:lvl8pPr algn="r" rtl="1">
              <a:defRPr sz="2000"/>
            </a:lvl8pPr>
            <a:lvl9pPr algn="r" rtl="1">
              <a:defRPr sz="20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26848C-3864-D4D5-F394-E8115F32BAC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871960959"/>
      </p:ext>
    </p:extLst>
  </p:cSld>
  <p:clrMapOvr>
    <a:masterClrMapping/>
  </p:clrMapOvr>
  <p:transition>
    <p:sndAc>
      <p:stSnd>
        <p:snd r:embed="rId1" name="click.wav"/>
      </p:stSnd>
    </p:sndAc>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196752"/>
            <a:ext cx="5486400" cy="3530823"/>
          </a:xfrm>
          <a:prstGeom prst="rect">
            <a:avLst/>
          </a:prstGeom>
        </p:spPr>
        <p:txBody>
          <a:bodyPr rtlCol="1">
            <a:normAutofit/>
          </a:bodyPr>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lvl="0" rtl="1"/>
            <a:endParaRPr lang="en-GB" noProof="0" dirty="0"/>
          </a:p>
        </p:txBody>
      </p:sp>
      <p:sp>
        <p:nvSpPr>
          <p:cNvPr id="2" name="Title 1"/>
          <p:cNvSpPr>
            <a:spLocks noGrp="1"/>
          </p:cNvSpPr>
          <p:nvPr>
            <p:ph type="title"/>
          </p:nvPr>
        </p:nvSpPr>
        <p:spPr>
          <a:xfrm>
            <a:off x="1792288" y="4800601"/>
            <a:ext cx="5486400" cy="56673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1792288" y="5440363"/>
            <a:ext cx="5486400" cy="73183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5" name="Footer Placeholder 4">
            <a:extLst>
              <a:ext uri="{FF2B5EF4-FFF2-40B4-BE49-F238E27FC236}">
                <a16:creationId xmlns:a16="http://schemas.microsoft.com/office/drawing/2014/main" id="{3632E2FE-4AF5-990F-FA9F-82F73DAD8F6E}"/>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29628512"/>
      </p:ext>
    </p:extLst>
  </p:cSld>
  <p:clrMapOvr>
    <a:masterClrMapping/>
  </p:clrMapOvr>
  <p:transition>
    <p:sndAc>
      <p:stSnd>
        <p:snd r:embed="rId1" name="click.wav"/>
      </p:stSnd>
    </p:sndAc>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a:p>
        </p:txBody>
      </p:sp>
      <p:sp>
        <p:nvSpPr>
          <p:cNvPr id="3" name="Table Placeholder 2"/>
          <p:cNvSpPr>
            <a:spLocks noGrp="1"/>
          </p:cNvSpPr>
          <p:nvPr>
            <p:ph type="tbl" idx="1"/>
          </p:nvPr>
        </p:nvSpPr>
        <p:spPr>
          <a:xfrm>
            <a:off x="479426" y="2196000"/>
            <a:ext cx="8207375" cy="4041312"/>
          </a:xfrm>
          <a:prstGeom prst="rect">
            <a:avLst/>
          </a:prstGeom>
        </p:spPr>
        <p:txBody>
          <a:bodyPr rtlCol="1">
            <a:normAutofit/>
          </a:bodyPr>
          <a:lstStyle/>
          <a:p>
            <a:pPr lvl="0" rtl="1"/>
            <a:endParaRPr lang="en-GB" noProof="0" dirty="0"/>
          </a:p>
        </p:txBody>
      </p:sp>
      <p:sp>
        <p:nvSpPr>
          <p:cNvPr id="4" name="Footer Placeholder 4">
            <a:extLst>
              <a:ext uri="{FF2B5EF4-FFF2-40B4-BE49-F238E27FC236}">
                <a16:creationId xmlns:a16="http://schemas.microsoft.com/office/drawing/2014/main" id="{C91736A9-B278-442F-0C6C-537088E454BA}"/>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314637879"/>
      </p:ext>
    </p:extLst>
  </p:cSld>
  <p:clrMapOvr>
    <a:masterClrMapping/>
  </p:clrMapOvr>
  <p:transition>
    <p:sndAc>
      <p:stSnd>
        <p:snd r:embed="rId1" name="click.wav"/>
      </p:stSnd>
    </p:sndAc>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Vertical Text Placeholder 2"/>
          <p:cNvSpPr>
            <a:spLocks noGrp="1"/>
          </p:cNvSpPr>
          <p:nvPr>
            <p:ph type="body" orient="vert" idx="1"/>
          </p:nvPr>
        </p:nvSpPr>
        <p:spPr>
          <a:xfrm>
            <a:off x="468314" y="2196001"/>
            <a:ext cx="8207375" cy="3950444"/>
          </a:xfrm>
          <a:prstGeom prst="rect">
            <a:avLst/>
          </a:prstGeom>
        </p:spPr>
        <p:txBody>
          <a:bodyPr vert="eaVert"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DF127B6-FB7B-DA34-ED52-7487CA11537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198744335"/>
      </p:ext>
    </p:extLst>
  </p:cSld>
  <p:clrMapOvr>
    <a:masterClrMapping/>
  </p:clrMapOvr>
  <p:transition>
    <p:sndAc>
      <p:stSnd>
        <p:snd r:embed="rId1" name="click.wav"/>
      </p:stSnd>
    </p:sndAc>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195201"/>
            <a:ext cx="20574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stStyle>
          <a:p>
            <a:pPr rtl="1"/>
            <a:r>
              <a:rPr lang="ar"/>
              <a:t>Click to edit Master title style</a:t>
            </a:r>
            <a:endParaRPr lang="en-GB" dirty="0"/>
          </a:p>
        </p:txBody>
      </p:sp>
      <p:sp>
        <p:nvSpPr>
          <p:cNvPr id="3" name="Vertical Text Placeholder 2"/>
          <p:cNvSpPr>
            <a:spLocks noGrp="1"/>
          </p:cNvSpPr>
          <p:nvPr>
            <p:ph type="body" orient="vert" idx="1"/>
          </p:nvPr>
        </p:nvSpPr>
        <p:spPr>
          <a:xfrm>
            <a:off x="457200" y="1195201"/>
            <a:ext cx="60198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63741A9B-C779-47D9-992F-A21FA3584BC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960670145"/>
      </p:ext>
    </p:extLst>
  </p:cSld>
  <p:clrMapOvr>
    <a:masterClrMapping/>
  </p:clrMapOvr>
  <p:transition>
    <p:sndAc>
      <p:stSnd>
        <p:snd r:embed="rId1" name="click.wav"/>
      </p:stSnd>
    </p:sndAc>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a:p>
        </p:txBody>
      </p:sp>
      <p:sp>
        <p:nvSpPr>
          <p:cNvPr id="3" name="Table Placeholder 2"/>
          <p:cNvSpPr>
            <a:spLocks noGrp="1"/>
          </p:cNvSpPr>
          <p:nvPr>
            <p:ph type="tbl" idx="1"/>
          </p:nvPr>
        </p:nvSpPr>
        <p:spPr>
          <a:xfrm>
            <a:off x="479426" y="2196000"/>
            <a:ext cx="8207375" cy="4041312"/>
          </a:xfrm>
          <a:prstGeom prst="rect">
            <a:avLst/>
          </a:prstGeom>
        </p:spPr>
        <p:txBody>
          <a:bodyPr rtlCol="1">
            <a:normAutofit/>
          </a:bodyPr>
          <a:lstStyle/>
          <a:p>
            <a:pPr lvl="0" rtl="1"/>
            <a:endParaRPr lang="en-GB" noProof="0" dirty="0"/>
          </a:p>
        </p:txBody>
      </p:sp>
      <p:sp>
        <p:nvSpPr>
          <p:cNvPr id="4" name="Footer Placeholder 4">
            <a:extLst>
              <a:ext uri="{FF2B5EF4-FFF2-40B4-BE49-F238E27FC236}">
                <a16:creationId xmlns:a16="http://schemas.microsoft.com/office/drawing/2014/main" id="{AF875707-4545-7C5E-C4A1-F2B0323DEB0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649478109"/>
      </p:ext>
    </p:extLst>
  </p:cSld>
  <p:clrMapOvr>
    <a:masterClrMapping/>
  </p:clrMapOvr>
  <p:transition>
    <p:sndAc>
      <p:stSnd>
        <p:snd r:embed="rId1" name="click.wav"/>
      </p:stSnd>
    </p:sndAc>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a:prstGeom prst="rect">
            <a:avLst/>
          </a:prstGeom>
        </p:spPr>
        <p:txBody>
          <a:bodyPr rtlCol="1"/>
          <a:lstStyle/>
          <a:p>
            <a:pPr rtl="1"/>
            <a:r>
              <a:rPr lang="ar"/>
              <a:t>Click to edit Master title style</a:t>
            </a:r>
            <a:endParaRPr lang="en-GB"/>
          </a:p>
        </p:txBody>
      </p:sp>
      <p:sp>
        <p:nvSpPr>
          <p:cNvPr id="3" name="Subtitle 2"/>
          <p:cNvSpPr>
            <a:spLocks noGrp="1"/>
          </p:cNvSpPr>
          <p:nvPr>
            <p:ph type="subTitle" idx="1"/>
          </p:nvPr>
        </p:nvSpPr>
        <p:spPr>
          <a:xfrm>
            <a:off x="1371600" y="3886200"/>
            <a:ext cx="6400800" cy="1752600"/>
          </a:xfrm>
          <a:prstGeom prst="rect">
            <a:avLst/>
          </a:prstGeom>
        </p:spPr>
        <p:txBody>
          <a:bodyPr rtlCol="1"/>
          <a:lstStyle>
            <a:lvl1pPr marL="0" indent="0" algn="ctr" rtl="1">
              <a:buNone/>
              <a:defRPr/>
            </a:lvl1pPr>
            <a:lvl2pPr marL="457200" indent="0" algn="ctr" rtl="1">
              <a:buNone/>
              <a:defRPr/>
            </a:lvl2pPr>
            <a:lvl3pPr marL="914400" indent="0" algn="ctr" rtl="1">
              <a:buNone/>
              <a:defRPr/>
            </a:lvl3pPr>
            <a:lvl4pPr marL="1371600" indent="0" algn="ctr" rtl="1">
              <a:buNone/>
              <a:defRPr/>
            </a:lvl4pPr>
            <a:lvl5pPr marL="1828800" indent="0" algn="ctr" rtl="1">
              <a:buNone/>
              <a:defRPr/>
            </a:lvl5pPr>
            <a:lvl6pPr marL="2286000" indent="0" algn="ctr" rtl="1">
              <a:buNone/>
              <a:defRPr/>
            </a:lvl6pPr>
            <a:lvl7pPr marL="2743200" indent="0" algn="ctr" rtl="1">
              <a:buNone/>
              <a:defRPr/>
            </a:lvl7pPr>
            <a:lvl8pPr marL="3200400" indent="0" algn="ctr" rtl="1">
              <a:buNone/>
              <a:defRPr/>
            </a:lvl8pPr>
            <a:lvl9pPr marL="3657600" indent="0" algn="ctr" rtl="1">
              <a:buNone/>
              <a:defRPr/>
            </a:lvl9pPr>
          </a:lstStyle>
          <a:p>
            <a:pPr rtl="1"/>
            <a:r>
              <a:rPr lang="ar"/>
              <a:t>Click to edit Master subtitle style</a:t>
            </a:r>
            <a:endParaRPr lang="en-GB" dirty="0"/>
          </a:p>
        </p:txBody>
      </p:sp>
      <p:sp>
        <p:nvSpPr>
          <p:cNvPr id="4" name="Footer Placeholder 4">
            <a:extLst>
              <a:ext uri="{FF2B5EF4-FFF2-40B4-BE49-F238E27FC236}">
                <a16:creationId xmlns:a16="http://schemas.microsoft.com/office/drawing/2014/main" id="{3A0305BB-39CB-2010-297C-4A457FC45F9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555076227"/>
      </p:ext>
    </p:extLst>
  </p:cSld>
  <p:clrMapOvr>
    <a:masterClrMapping/>
  </p:clrMapOvr>
  <p:transition>
    <p:sndAc>
      <p:stSnd>
        <p:snd r:embed="rId1" name="click.wav"/>
      </p:stSnd>
    </p:sndAc>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idx="1"/>
          </p:nvPr>
        </p:nvSpPr>
        <p:spPr>
          <a:xfrm>
            <a:off x="468314" y="2196000"/>
            <a:ext cx="8207375" cy="3878436"/>
          </a:xfrm>
          <a:prstGeom prst="rect">
            <a:avLst/>
          </a:prstGeom>
        </p:spPr>
        <p:txBody>
          <a:bodyPr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1A7AFBE-AB6C-ABC5-09E7-9F4EA3B9541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545252892"/>
      </p:ext>
    </p:extLst>
  </p:cSld>
  <p:clrMapOvr>
    <a:masterClrMapping/>
  </p:clrMapOvr>
  <p:transition>
    <p:sndAc>
      <p:stSnd>
        <p:snd r:embed="rId1" name="click.wav"/>
      </p:stSnd>
    </p:sndAc>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rtlCol="1" anchor="t"/>
          <a:lstStyle>
            <a:lvl1pPr algn="r" rtl="1">
              <a:defRPr sz="4000" b="1" cap="all"/>
            </a:lvl1pPr>
          </a:lstStyle>
          <a:p>
            <a:pPr rtl="1"/>
            <a:r>
              <a:rPr lang="ar"/>
              <a:t>Click to edit Master title style</a:t>
            </a:r>
            <a:endParaRPr lang="en-GB"/>
          </a:p>
        </p:txBody>
      </p:sp>
      <p:sp>
        <p:nvSpPr>
          <p:cNvPr id="3" name="Text Placeholder 2"/>
          <p:cNvSpPr>
            <a:spLocks noGrp="1"/>
          </p:cNvSpPr>
          <p:nvPr>
            <p:ph type="body" idx="1"/>
          </p:nvPr>
        </p:nvSpPr>
        <p:spPr>
          <a:xfrm>
            <a:off x="722313" y="2906714"/>
            <a:ext cx="7772400" cy="1500187"/>
          </a:xfrm>
          <a:prstGeom prst="rect">
            <a:avLst/>
          </a:prstGeom>
        </p:spPr>
        <p:txBody>
          <a:bodyPr rtlCol="1" anchor="b"/>
          <a:lstStyle>
            <a:lvl1pPr marL="0" indent="0" algn="r" rtl="1">
              <a:buNone/>
              <a:defRPr sz="2000"/>
            </a:lvl1pPr>
            <a:lvl2pPr marL="457200" indent="0" algn="r" rtl="1">
              <a:buNone/>
              <a:defRPr sz="1800"/>
            </a:lvl2pPr>
            <a:lvl3pPr marL="914400" indent="0" algn="r" rtl="1">
              <a:buNone/>
              <a:defRPr sz="1600"/>
            </a:lvl3pPr>
            <a:lvl4pPr marL="1371600" indent="0" algn="r" rtl="1">
              <a:buNone/>
              <a:defRPr sz="1400"/>
            </a:lvl4pPr>
            <a:lvl5pPr marL="1828800" indent="0" algn="r" rtl="1">
              <a:buNone/>
              <a:defRPr sz="1400"/>
            </a:lvl5pPr>
            <a:lvl6pPr marL="2286000" indent="0" algn="r" rtl="1">
              <a:buNone/>
              <a:defRPr sz="1400"/>
            </a:lvl6pPr>
            <a:lvl7pPr marL="2743200" indent="0" algn="r" rtl="1">
              <a:buNone/>
              <a:defRPr sz="1400"/>
            </a:lvl7pPr>
            <a:lvl8pPr marL="3200400" indent="0" algn="r" rtl="1">
              <a:buNone/>
              <a:defRPr sz="1400"/>
            </a:lvl8pPr>
            <a:lvl9pPr marL="3657600" indent="0" algn="r" rtl="1">
              <a:buNone/>
              <a:defRPr sz="1400"/>
            </a:lvl9pPr>
          </a:lstStyle>
          <a:p>
            <a:pPr lvl="0" rtl="1"/>
            <a:r>
              <a:rPr lang="ar"/>
              <a:t>Click to edit Master text styles</a:t>
            </a:r>
          </a:p>
        </p:txBody>
      </p:sp>
      <p:sp>
        <p:nvSpPr>
          <p:cNvPr id="4" name="Footer Placeholder 4">
            <a:extLst>
              <a:ext uri="{FF2B5EF4-FFF2-40B4-BE49-F238E27FC236}">
                <a16:creationId xmlns:a16="http://schemas.microsoft.com/office/drawing/2014/main" id="{C2AEDFE9-EE41-D362-E546-E91D5FC64E7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844169651"/>
      </p:ext>
    </p:extLst>
  </p:cSld>
  <p:clrMapOvr>
    <a:masterClrMapping/>
  </p:clrMapOvr>
  <p:transition>
    <p:sndAc>
      <p:stSnd>
        <p:snd r:embed="rId1" name="click.wav"/>
      </p:stSnd>
    </p:sndAc>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sz="half" idx="1"/>
          </p:nvPr>
        </p:nvSpPr>
        <p:spPr>
          <a:xfrm>
            <a:off x="468314" y="2196001"/>
            <a:ext cx="4027487"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Content Placeholder 3"/>
          <p:cNvSpPr>
            <a:spLocks noGrp="1"/>
          </p:cNvSpPr>
          <p:nvPr>
            <p:ph sz="half" idx="2"/>
          </p:nvPr>
        </p:nvSpPr>
        <p:spPr>
          <a:xfrm>
            <a:off x="4648200" y="2196001"/>
            <a:ext cx="4027488"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AF7984-8BB0-8F53-E778-52A2BBF7CCE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794646058"/>
      </p:ext>
    </p:extLst>
  </p:cSld>
  <p:clrMapOvr>
    <a:masterClrMapping/>
  </p:clrMapOvr>
  <p:transition>
    <p:sndAc>
      <p:stSnd>
        <p:snd r:embed="rId1" name="click.wav"/>
      </p:stSnd>
    </p:sndAc>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5" descr="Always Learning">
            <a:extLst>
              <a:ext uri="{FF2B5EF4-FFF2-40B4-BE49-F238E27FC236}">
                <a16:creationId xmlns:a16="http://schemas.microsoft.com/office/drawing/2014/main" id="{69FE8684-BE61-3A81-0CF1-F705B2D2864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6356350"/>
            <a:ext cx="1762125"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195200"/>
            <a:ext cx="8229600" cy="864000"/>
          </a:xfrm>
          <a:prstGeom prst="rect">
            <a:avLst/>
          </a:prstGeom>
        </p:spPr>
        <p:txBody>
          <a:bodyPr rtlCol="1"/>
          <a:lstStyle>
            <a:lvl1pPr algn="r" rtl="1">
              <a:defRPr/>
            </a:lvl1pPr>
          </a:lstStyle>
          <a:p>
            <a:pPr rtl="1"/>
            <a:r>
              <a:rPr lang="ar"/>
              <a:t>Click to edit Master title style</a:t>
            </a:r>
            <a:endParaRPr lang="en-GB"/>
          </a:p>
        </p:txBody>
      </p:sp>
      <p:sp>
        <p:nvSpPr>
          <p:cNvPr id="3" name="Text Placeholder 2"/>
          <p:cNvSpPr>
            <a:spLocks noGrp="1"/>
          </p:cNvSpPr>
          <p:nvPr>
            <p:ph type="body" idx="1"/>
          </p:nvPr>
        </p:nvSpPr>
        <p:spPr>
          <a:xfrm>
            <a:off x="457201" y="2196000"/>
            <a:ext cx="4040188"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4" name="Content Placeholder 3"/>
          <p:cNvSpPr>
            <a:spLocks noGrp="1"/>
          </p:cNvSpPr>
          <p:nvPr>
            <p:ph sz="half" idx="2"/>
          </p:nvPr>
        </p:nvSpPr>
        <p:spPr>
          <a:xfrm>
            <a:off x="457201" y="2932602"/>
            <a:ext cx="4040188"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Text Placeholder 4"/>
          <p:cNvSpPr>
            <a:spLocks noGrp="1"/>
          </p:cNvSpPr>
          <p:nvPr>
            <p:ph type="body" sz="quarter" idx="3"/>
          </p:nvPr>
        </p:nvSpPr>
        <p:spPr>
          <a:xfrm>
            <a:off x="4645026" y="2196000"/>
            <a:ext cx="4041775"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6" name="Content Placeholder 5"/>
          <p:cNvSpPr>
            <a:spLocks noGrp="1"/>
          </p:cNvSpPr>
          <p:nvPr>
            <p:ph sz="quarter" idx="4"/>
          </p:nvPr>
        </p:nvSpPr>
        <p:spPr>
          <a:xfrm>
            <a:off x="4645026" y="2932602"/>
            <a:ext cx="4041775"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8" name="Footer Placeholder 4">
            <a:extLst>
              <a:ext uri="{FF2B5EF4-FFF2-40B4-BE49-F238E27FC236}">
                <a16:creationId xmlns:a16="http://schemas.microsoft.com/office/drawing/2014/main" id="{E3831A3E-361F-60E1-197E-146246D76DC5}"/>
              </a:ext>
            </a:extLst>
          </p:cNvPr>
          <p:cNvSpPr>
            <a:spLocks noGrp="1" noChangeArrowheads="1"/>
          </p:cNvSpPr>
          <p:nvPr>
            <p:ph type="ftr" sz="quarter" idx="10"/>
          </p:nvPr>
        </p:nvSpPr>
        <p:spPr/>
        <p:txBody>
          <a:bodyPr rtlCol="1"/>
          <a:lstStyle>
            <a:lvl1pPr algn="r" rtl="1">
              <a:spcBef>
                <a:spcPct val="0"/>
              </a:spcBef>
              <a:buFontTx/>
              <a:buNone/>
              <a:defRPr sz="1800">
                <a:solidFill>
                  <a:schemeClr val="tx1"/>
                </a:solidFill>
                <a:latin typeface="Arial" panose="020B0604020202020204" pitchFamily="34" charset="0"/>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463733425"/>
      </p:ext>
    </p:extLst>
  </p:cSld>
  <p:clrMapOvr>
    <a:masterClrMapping/>
  </p:clrMapOvr>
  <p:transition>
    <p:sndAc>
      <p:stSnd>
        <p:snd r:embed="rId1" name="click.wav"/>
      </p:stSnd>
    </p:sndAc>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Footer Placeholder 4">
            <a:extLst>
              <a:ext uri="{FF2B5EF4-FFF2-40B4-BE49-F238E27FC236}">
                <a16:creationId xmlns:a16="http://schemas.microsoft.com/office/drawing/2014/main" id="{1C6F868A-32BB-A111-C404-483CD1832E0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240833500"/>
      </p:ext>
    </p:extLst>
  </p:cSld>
  <p:clrMapOvr>
    <a:masterClrMapping/>
  </p:clrMapOvr>
  <p:transition>
    <p:sndAc>
      <p:stSnd>
        <p:snd r:embed="rId1" name="click.wav"/>
      </p:stSnd>
    </p:sndAc>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EC02FC38-AE3B-EFB4-D55D-0A5C97BB6371}"/>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481025921"/>
      </p:ext>
    </p:extLst>
  </p:cSld>
  <p:clrMapOvr>
    <a:masterClrMapping/>
  </p:clrMapOvr>
  <p:transition>
    <p:sndAc>
      <p:stSnd>
        <p:snd r:embed="rId1" name="click.wav"/>
      </p:stSnd>
    </p:sndAc>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itle 1"/>
          <p:cNvSpPr>
            <a:spLocks noGrp="1"/>
          </p:cNvSpPr>
          <p:nvPr>
            <p:ph type="title"/>
          </p:nvPr>
        </p:nvSpPr>
        <p:spPr>
          <a:xfrm>
            <a:off x="457200" y="1195388"/>
            <a:ext cx="8229600" cy="863600"/>
          </a:xfrm>
          <a:prstGeom prst="rect">
            <a:avLst/>
          </a:prstGeom>
        </p:spPr>
        <p:txBody>
          <a:bodyPr rtlCol="1"/>
          <a:lstStyle/>
          <a:p>
            <a:pPr rtl="1"/>
            <a:r>
              <a:rPr lang="ar"/>
              <a:t>Heading</a:t>
            </a:r>
          </a:p>
        </p:txBody>
      </p:sp>
      <p:sp>
        <p:nvSpPr>
          <p:cNvPr id="6" name="Content Placeholder 6"/>
          <p:cNvSpPr>
            <a:spLocks noGrp="1"/>
          </p:cNvSpPr>
          <p:nvPr>
            <p:ph sz="half" idx="1"/>
          </p:nvPr>
        </p:nvSpPr>
        <p:spPr>
          <a:xfrm>
            <a:off x="468313" y="2212975"/>
            <a:ext cx="2303462" cy="3592513"/>
          </a:xfrm>
          <a:prstGeom prst="rect">
            <a:avLst/>
          </a:prstGeom>
        </p:spPr>
        <p:txBody>
          <a:bodyPr rtlCol="1"/>
          <a:lstStyle/>
          <a:p>
            <a:pPr rtl="1"/>
            <a:r>
              <a:rPr lang="ar"/>
              <a:t>Subhead</a:t>
            </a:r>
          </a:p>
          <a:p>
            <a:pPr rtl="1"/>
            <a:r>
              <a:rPr lang="ar"/>
              <a:t>Bullet text</a:t>
            </a:r>
          </a:p>
          <a:p>
            <a:pPr rtl="1"/>
            <a:endParaRPr lang="en-GB" dirty="0"/>
          </a:p>
        </p:txBody>
      </p:sp>
      <p:sp>
        <p:nvSpPr>
          <p:cNvPr id="7" name="Content Placeholder 6"/>
          <p:cNvSpPr>
            <a:spLocks noGrp="1"/>
          </p:cNvSpPr>
          <p:nvPr>
            <p:ph sz="half" idx="10"/>
          </p:nvPr>
        </p:nvSpPr>
        <p:spPr>
          <a:xfrm>
            <a:off x="3421063" y="2212975"/>
            <a:ext cx="2303462" cy="3449638"/>
          </a:xfrm>
          <a:prstGeom prst="rect">
            <a:avLst/>
          </a:prstGeom>
        </p:spPr>
        <p:txBody>
          <a:bodyPr rtlCol="1"/>
          <a:lstStyle/>
          <a:p>
            <a:pPr rtl="1"/>
            <a:r>
              <a:rPr lang="ar"/>
              <a:t>Subhead</a:t>
            </a:r>
          </a:p>
          <a:p>
            <a:pPr rtl="1"/>
            <a:r>
              <a:rPr lang="ar"/>
              <a:t>Bullet text</a:t>
            </a:r>
          </a:p>
          <a:p>
            <a:pPr rtl="1"/>
            <a:endParaRPr lang="en-GB" dirty="0"/>
          </a:p>
        </p:txBody>
      </p:sp>
      <p:sp>
        <p:nvSpPr>
          <p:cNvPr id="8" name="Content Placeholder 6"/>
          <p:cNvSpPr>
            <a:spLocks noGrp="1"/>
          </p:cNvSpPr>
          <p:nvPr>
            <p:ph sz="half" idx="11"/>
          </p:nvPr>
        </p:nvSpPr>
        <p:spPr>
          <a:xfrm>
            <a:off x="6156325" y="2212975"/>
            <a:ext cx="2592388" cy="3736975"/>
          </a:xfrm>
          <a:prstGeom prst="rect">
            <a:avLst/>
          </a:prstGeom>
        </p:spPr>
        <p:txBody>
          <a:bodyPr rtlCol="1"/>
          <a:lstStyle/>
          <a:p>
            <a:pPr rtl="1"/>
            <a:r>
              <a:rPr lang="ar"/>
              <a:t>Subhead</a:t>
            </a:r>
          </a:p>
          <a:p>
            <a:pPr rtl="1"/>
            <a:r>
              <a:rPr lang="ar"/>
              <a:t>Bullet text</a:t>
            </a:r>
          </a:p>
        </p:txBody>
      </p:sp>
      <p:sp>
        <p:nvSpPr>
          <p:cNvPr id="2" name="Footer Placeholder 4">
            <a:extLst>
              <a:ext uri="{FF2B5EF4-FFF2-40B4-BE49-F238E27FC236}">
                <a16:creationId xmlns:a16="http://schemas.microsoft.com/office/drawing/2014/main" id="{5AD71432-24B0-8453-1747-48D9C9A162AD}"/>
              </a:ext>
            </a:extLst>
          </p:cNvPr>
          <p:cNvSpPr>
            <a:spLocks noGrp="1" noChangeArrowheads="1"/>
          </p:cNvSpPr>
          <p:nvPr>
            <p:ph type="ftr" sz="quarter" idx="12"/>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348556434"/>
      </p:ext>
    </p:extLst>
  </p:cSld>
  <p:clrMapOvr>
    <a:masterClrMapping/>
  </p:clrMapOvr>
  <p:transition>
    <p:sndAc>
      <p:stSnd>
        <p:snd r:embed="rId1" name="click.wav"/>
      </p:stSnd>
    </p:sndAc>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1195200"/>
            <a:ext cx="3008313" cy="86564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457201" y="2132857"/>
            <a:ext cx="3008313" cy="399330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3" name="Content Placeholder 2"/>
          <p:cNvSpPr>
            <a:spLocks noGrp="1"/>
          </p:cNvSpPr>
          <p:nvPr>
            <p:ph idx="1"/>
          </p:nvPr>
        </p:nvSpPr>
        <p:spPr>
          <a:xfrm>
            <a:off x="3575050" y="1195201"/>
            <a:ext cx="5111751" cy="4785395"/>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2000"/>
            </a:lvl6pPr>
            <a:lvl7pPr algn="r" rtl="1">
              <a:defRPr sz="2000"/>
            </a:lvl7pPr>
            <a:lvl8pPr algn="r" rtl="1">
              <a:defRPr sz="2000"/>
            </a:lvl8pPr>
            <a:lvl9pPr algn="r" rtl="1">
              <a:defRPr sz="20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26848C-3864-D4D5-F394-E8115F32BAC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501610419"/>
      </p:ext>
    </p:extLst>
  </p:cSld>
  <p:clrMapOvr>
    <a:masterClrMapping/>
  </p:clrMapOvr>
  <p:transition>
    <p:sndAc>
      <p:stSnd>
        <p:snd r:embed="rId1" name="click.wav"/>
      </p:stSnd>
    </p:sndAc>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196752"/>
            <a:ext cx="5486400" cy="3530823"/>
          </a:xfrm>
          <a:prstGeom prst="rect">
            <a:avLst/>
          </a:prstGeom>
        </p:spPr>
        <p:txBody>
          <a:bodyPr rtlCol="1">
            <a:normAutofit/>
          </a:bodyPr>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lvl="0" rtl="1"/>
            <a:endParaRPr lang="en-GB" noProof="0" dirty="0"/>
          </a:p>
        </p:txBody>
      </p:sp>
      <p:sp>
        <p:nvSpPr>
          <p:cNvPr id="2" name="Title 1"/>
          <p:cNvSpPr>
            <a:spLocks noGrp="1"/>
          </p:cNvSpPr>
          <p:nvPr>
            <p:ph type="title"/>
          </p:nvPr>
        </p:nvSpPr>
        <p:spPr>
          <a:xfrm>
            <a:off x="1792288" y="4800601"/>
            <a:ext cx="5486400" cy="56673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1792288" y="5440363"/>
            <a:ext cx="5486400" cy="73183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5" name="Footer Placeholder 4">
            <a:extLst>
              <a:ext uri="{FF2B5EF4-FFF2-40B4-BE49-F238E27FC236}">
                <a16:creationId xmlns:a16="http://schemas.microsoft.com/office/drawing/2014/main" id="{3632E2FE-4AF5-990F-FA9F-82F73DAD8F6E}"/>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293118933"/>
      </p:ext>
    </p:extLst>
  </p:cSld>
  <p:clrMapOvr>
    <a:masterClrMapping/>
  </p:clrMapOvr>
  <p:transition>
    <p:sndAc>
      <p:stSnd>
        <p:snd r:embed="rId1" name="click.wav"/>
      </p:stSnd>
    </p:sndAc>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Vertical Text Placeholder 2"/>
          <p:cNvSpPr>
            <a:spLocks noGrp="1"/>
          </p:cNvSpPr>
          <p:nvPr>
            <p:ph type="body" orient="vert" idx="1"/>
          </p:nvPr>
        </p:nvSpPr>
        <p:spPr>
          <a:xfrm>
            <a:off x="468314" y="2196001"/>
            <a:ext cx="8207375" cy="3950444"/>
          </a:xfrm>
          <a:prstGeom prst="rect">
            <a:avLst/>
          </a:prstGeom>
        </p:spPr>
        <p:txBody>
          <a:bodyPr vert="eaVert"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DF127B6-FB7B-DA34-ED52-7487CA11537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089113301"/>
      </p:ext>
    </p:extLst>
  </p:cSld>
  <p:clrMapOvr>
    <a:masterClrMapping/>
  </p:clrMapOvr>
  <p:transition>
    <p:sndAc>
      <p:stSnd>
        <p:snd r:embed="rId1" name="click.wav"/>
      </p:stSnd>
    </p:sndAc>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195201"/>
            <a:ext cx="20574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stStyle>
          <a:p>
            <a:pPr rtl="1"/>
            <a:r>
              <a:rPr lang="ar"/>
              <a:t>Click to edit Master title style</a:t>
            </a:r>
            <a:endParaRPr lang="en-GB" dirty="0"/>
          </a:p>
        </p:txBody>
      </p:sp>
      <p:sp>
        <p:nvSpPr>
          <p:cNvPr id="3" name="Vertical Text Placeholder 2"/>
          <p:cNvSpPr>
            <a:spLocks noGrp="1"/>
          </p:cNvSpPr>
          <p:nvPr>
            <p:ph type="body" orient="vert" idx="1"/>
          </p:nvPr>
        </p:nvSpPr>
        <p:spPr>
          <a:xfrm>
            <a:off x="457200" y="1195201"/>
            <a:ext cx="60198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63741A9B-C779-47D9-992F-A21FA3584BC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896988904"/>
      </p:ext>
    </p:extLst>
  </p:cSld>
  <p:clrMapOvr>
    <a:masterClrMapping/>
  </p:clrMapOvr>
  <p:transition>
    <p:sndAc>
      <p:stSnd>
        <p:snd r:embed="rId1" name="click.wav"/>
      </p:stSnd>
    </p:sndAc>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a:p>
        </p:txBody>
      </p:sp>
      <p:sp>
        <p:nvSpPr>
          <p:cNvPr id="3" name="Table Placeholder 2"/>
          <p:cNvSpPr>
            <a:spLocks noGrp="1"/>
          </p:cNvSpPr>
          <p:nvPr>
            <p:ph type="tbl" idx="1"/>
          </p:nvPr>
        </p:nvSpPr>
        <p:spPr>
          <a:xfrm>
            <a:off x="479426" y="2196000"/>
            <a:ext cx="8207375" cy="4041312"/>
          </a:xfrm>
          <a:prstGeom prst="rect">
            <a:avLst/>
          </a:prstGeom>
        </p:spPr>
        <p:txBody>
          <a:bodyPr rtlCol="1">
            <a:normAutofit/>
          </a:bodyPr>
          <a:lstStyle/>
          <a:p>
            <a:pPr lvl="0" rtl="1"/>
            <a:endParaRPr lang="en-GB" noProof="0" dirty="0"/>
          </a:p>
        </p:txBody>
      </p:sp>
      <p:sp>
        <p:nvSpPr>
          <p:cNvPr id="4" name="Footer Placeholder 4">
            <a:extLst>
              <a:ext uri="{FF2B5EF4-FFF2-40B4-BE49-F238E27FC236}">
                <a16:creationId xmlns:a16="http://schemas.microsoft.com/office/drawing/2014/main" id="{AF875707-4545-7C5E-C4A1-F2B0323DEB0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716333174"/>
      </p:ext>
    </p:extLst>
  </p:cSld>
  <p:clrMapOvr>
    <a:masterClrMapping/>
  </p:clrMapOvr>
  <p:transition>
    <p:sndAc>
      <p:stSnd>
        <p:snd r:embed="rId1" name="click.wav"/>
      </p:stSnd>
    </p:sndAc>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6" name="Title 1"/>
          <p:cNvSpPr>
            <a:spLocks noGrp="1"/>
          </p:cNvSpPr>
          <p:nvPr>
            <p:ph type="title"/>
          </p:nvPr>
        </p:nvSpPr>
        <p:spPr>
          <a:xfrm>
            <a:off x="457200" y="1195388"/>
            <a:ext cx="8229600" cy="863600"/>
          </a:xfrm>
          <a:prstGeom prst="rect">
            <a:avLst/>
          </a:prstGeom>
        </p:spPr>
        <p:txBody>
          <a:bodyPr rtlCol="1"/>
          <a:lstStyle/>
          <a:p>
            <a:pPr rtl="1"/>
            <a:r>
              <a:rPr lang="ar"/>
              <a:t>Heading</a:t>
            </a:r>
          </a:p>
        </p:txBody>
      </p:sp>
      <p:sp>
        <p:nvSpPr>
          <p:cNvPr id="7" name="Content Placeholder 3"/>
          <p:cNvSpPr>
            <a:spLocks noGrp="1"/>
          </p:cNvSpPr>
          <p:nvPr>
            <p:ph sz="half" idx="2"/>
          </p:nvPr>
        </p:nvSpPr>
        <p:spPr>
          <a:xfrm>
            <a:off x="684213" y="2195513"/>
            <a:ext cx="7991475" cy="3609975"/>
          </a:xfrm>
          <a:prstGeom prst="rect">
            <a:avLst/>
          </a:prstGeom>
        </p:spPr>
        <p:txBody>
          <a:bodyPr rtlCol="1"/>
          <a:lstStyle/>
          <a:p>
            <a:pPr rtl="1"/>
            <a:r>
              <a:rPr lang="ar"/>
              <a:t>Body text xxxxxxxxxxxxxxxxxxxxxxxxxxxxxxxxxxxxxxxxx:</a:t>
            </a:r>
          </a:p>
          <a:p>
            <a:pPr lvl="1" rtl="1"/>
            <a:r>
              <a:rPr lang="ar"/>
              <a:t>Bullet text</a:t>
            </a:r>
          </a:p>
          <a:p>
            <a:pPr lvl="1" rtl="1"/>
            <a:r>
              <a:rPr lang="ar"/>
              <a:t>Bullet text</a:t>
            </a:r>
          </a:p>
          <a:p>
            <a:pPr lvl="1" rtl="1"/>
            <a:endParaRPr lang="en-GB" altLang="en-US" dirty="0"/>
          </a:p>
        </p:txBody>
      </p:sp>
      <p:sp>
        <p:nvSpPr>
          <p:cNvPr id="2" name="Footer Placeholder 4">
            <a:extLst>
              <a:ext uri="{FF2B5EF4-FFF2-40B4-BE49-F238E27FC236}">
                <a16:creationId xmlns:a16="http://schemas.microsoft.com/office/drawing/2014/main" id="{47F8C46B-97F2-9941-FA1B-60A0A697ED7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529230881"/>
      </p:ext>
    </p:extLst>
  </p:cSld>
  <p:clrMapOvr>
    <a:masterClrMapping/>
  </p:clrMapOvr>
  <p:transition>
    <p:sndAc>
      <p:stSnd>
        <p:snd r:embed="rId1" name="click.wav"/>
      </p:stSnd>
    </p:sndAc>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a:prstGeom prst="rect">
            <a:avLst/>
          </a:prstGeom>
        </p:spPr>
        <p:txBody>
          <a:bodyPr rtlCol="1"/>
          <a:lstStyle/>
          <a:p>
            <a:pPr rtl="1"/>
            <a:r>
              <a:rPr lang="ar"/>
              <a:t>Click to edit Master title style</a:t>
            </a:r>
            <a:endParaRPr lang="en-GB"/>
          </a:p>
        </p:txBody>
      </p:sp>
      <p:sp>
        <p:nvSpPr>
          <p:cNvPr id="3" name="Subtitle 2"/>
          <p:cNvSpPr>
            <a:spLocks noGrp="1"/>
          </p:cNvSpPr>
          <p:nvPr>
            <p:ph type="subTitle" idx="1"/>
          </p:nvPr>
        </p:nvSpPr>
        <p:spPr>
          <a:xfrm>
            <a:off x="1371600" y="3886200"/>
            <a:ext cx="6400800" cy="1752600"/>
          </a:xfrm>
          <a:prstGeom prst="rect">
            <a:avLst/>
          </a:prstGeom>
        </p:spPr>
        <p:txBody>
          <a:bodyPr rtlCol="1"/>
          <a:lstStyle>
            <a:lvl1pPr marL="0" indent="0" algn="ctr" rtl="1">
              <a:buNone/>
              <a:defRPr/>
            </a:lvl1pPr>
            <a:lvl2pPr marL="457200" indent="0" algn="ctr" rtl="1">
              <a:buNone/>
              <a:defRPr/>
            </a:lvl2pPr>
            <a:lvl3pPr marL="914400" indent="0" algn="ctr" rtl="1">
              <a:buNone/>
              <a:defRPr/>
            </a:lvl3pPr>
            <a:lvl4pPr marL="1371600" indent="0" algn="ctr" rtl="1">
              <a:buNone/>
              <a:defRPr/>
            </a:lvl4pPr>
            <a:lvl5pPr marL="1828800" indent="0" algn="ctr" rtl="1">
              <a:buNone/>
              <a:defRPr/>
            </a:lvl5pPr>
            <a:lvl6pPr marL="2286000" indent="0" algn="ctr" rtl="1">
              <a:buNone/>
              <a:defRPr/>
            </a:lvl6pPr>
            <a:lvl7pPr marL="2743200" indent="0" algn="ctr" rtl="1">
              <a:buNone/>
              <a:defRPr/>
            </a:lvl7pPr>
            <a:lvl8pPr marL="3200400" indent="0" algn="ctr" rtl="1">
              <a:buNone/>
              <a:defRPr/>
            </a:lvl8pPr>
            <a:lvl9pPr marL="3657600" indent="0" algn="ctr" rtl="1">
              <a:buNone/>
              <a:defRPr/>
            </a:lvl9pPr>
          </a:lstStyle>
          <a:p>
            <a:pPr rtl="1"/>
            <a:r>
              <a:rPr lang="ar"/>
              <a:t>Click to edit Master subtitle style</a:t>
            </a:r>
            <a:endParaRPr lang="en-GB" dirty="0"/>
          </a:p>
        </p:txBody>
      </p:sp>
      <p:sp>
        <p:nvSpPr>
          <p:cNvPr id="4" name="Footer Placeholder 4">
            <a:extLst>
              <a:ext uri="{FF2B5EF4-FFF2-40B4-BE49-F238E27FC236}">
                <a16:creationId xmlns:a16="http://schemas.microsoft.com/office/drawing/2014/main" id="{3A0305BB-39CB-2010-297C-4A457FC45F9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83548499"/>
      </p:ext>
    </p:extLst>
  </p:cSld>
  <p:clrMapOvr>
    <a:masterClrMapping/>
  </p:clrMapOvr>
  <p:transition>
    <p:sndAc>
      <p:stSnd>
        <p:snd r:embed="rId1" name="click.wav"/>
      </p:stSnd>
    </p:sndAc>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idx="1"/>
          </p:nvPr>
        </p:nvSpPr>
        <p:spPr>
          <a:xfrm>
            <a:off x="468314" y="2196000"/>
            <a:ext cx="8207375" cy="3878436"/>
          </a:xfrm>
          <a:prstGeom prst="rect">
            <a:avLst/>
          </a:prstGeom>
        </p:spPr>
        <p:txBody>
          <a:bodyPr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1A7AFBE-AB6C-ABC5-09E7-9F4EA3B9541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130926481"/>
      </p:ext>
    </p:extLst>
  </p:cSld>
  <p:clrMapOvr>
    <a:masterClrMapping/>
  </p:clrMapOvr>
  <p:transition>
    <p:sndAc>
      <p:stSnd>
        <p:snd r:embed="rId1" name="click.wav"/>
      </p:stSnd>
    </p:sndAc>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rtlCol="1" anchor="t"/>
          <a:lstStyle>
            <a:lvl1pPr algn="r" rtl="1">
              <a:defRPr sz="4000" b="1" cap="all"/>
            </a:lvl1pPr>
          </a:lstStyle>
          <a:p>
            <a:pPr rtl="1"/>
            <a:r>
              <a:rPr lang="ar"/>
              <a:t>Click to edit Master title style</a:t>
            </a:r>
            <a:endParaRPr lang="en-GB"/>
          </a:p>
        </p:txBody>
      </p:sp>
      <p:sp>
        <p:nvSpPr>
          <p:cNvPr id="3" name="Text Placeholder 2"/>
          <p:cNvSpPr>
            <a:spLocks noGrp="1"/>
          </p:cNvSpPr>
          <p:nvPr>
            <p:ph type="body" idx="1"/>
          </p:nvPr>
        </p:nvSpPr>
        <p:spPr>
          <a:xfrm>
            <a:off x="722313" y="2906714"/>
            <a:ext cx="7772400" cy="1500187"/>
          </a:xfrm>
          <a:prstGeom prst="rect">
            <a:avLst/>
          </a:prstGeom>
        </p:spPr>
        <p:txBody>
          <a:bodyPr rtlCol="1" anchor="b"/>
          <a:lstStyle>
            <a:lvl1pPr marL="0" indent="0" algn="r" rtl="1">
              <a:buNone/>
              <a:defRPr sz="2000"/>
            </a:lvl1pPr>
            <a:lvl2pPr marL="457200" indent="0" algn="r" rtl="1">
              <a:buNone/>
              <a:defRPr sz="1800"/>
            </a:lvl2pPr>
            <a:lvl3pPr marL="914400" indent="0" algn="r" rtl="1">
              <a:buNone/>
              <a:defRPr sz="1600"/>
            </a:lvl3pPr>
            <a:lvl4pPr marL="1371600" indent="0" algn="r" rtl="1">
              <a:buNone/>
              <a:defRPr sz="1400"/>
            </a:lvl4pPr>
            <a:lvl5pPr marL="1828800" indent="0" algn="r" rtl="1">
              <a:buNone/>
              <a:defRPr sz="1400"/>
            </a:lvl5pPr>
            <a:lvl6pPr marL="2286000" indent="0" algn="r" rtl="1">
              <a:buNone/>
              <a:defRPr sz="1400"/>
            </a:lvl6pPr>
            <a:lvl7pPr marL="2743200" indent="0" algn="r" rtl="1">
              <a:buNone/>
              <a:defRPr sz="1400"/>
            </a:lvl7pPr>
            <a:lvl8pPr marL="3200400" indent="0" algn="r" rtl="1">
              <a:buNone/>
              <a:defRPr sz="1400"/>
            </a:lvl8pPr>
            <a:lvl9pPr marL="3657600" indent="0" algn="r" rtl="1">
              <a:buNone/>
              <a:defRPr sz="1400"/>
            </a:lvl9pPr>
          </a:lstStyle>
          <a:p>
            <a:pPr lvl="0" rtl="1"/>
            <a:r>
              <a:rPr lang="ar"/>
              <a:t>Click to edit Master text styles</a:t>
            </a:r>
          </a:p>
        </p:txBody>
      </p:sp>
      <p:sp>
        <p:nvSpPr>
          <p:cNvPr id="4" name="Footer Placeholder 4">
            <a:extLst>
              <a:ext uri="{FF2B5EF4-FFF2-40B4-BE49-F238E27FC236}">
                <a16:creationId xmlns:a16="http://schemas.microsoft.com/office/drawing/2014/main" id="{C2AEDFE9-EE41-D362-E546-E91D5FC64E7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562895208"/>
      </p:ext>
    </p:extLst>
  </p:cSld>
  <p:clrMapOvr>
    <a:masterClrMapping/>
  </p:clrMapOvr>
  <p:transition>
    <p:sndAc>
      <p:stSnd>
        <p:snd r:embed="rId1" name="click.wav"/>
      </p:stSnd>
    </p:sndAc>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sz="half" idx="1"/>
          </p:nvPr>
        </p:nvSpPr>
        <p:spPr>
          <a:xfrm>
            <a:off x="468314" y="2196001"/>
            <a:ext cx="4027487"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Content Placeholder 3"/>
          <p:cNvSpPr>
            <a:spLocks noGrp="1"/>
          </p:cNvSpPr>
          <p:nvPr>
            <p:ph sz="half" idx="2"/>
          </p:nvPr>
        </p:nvSpPr>
        <p:spPr>
          <a:xfrm>
            <a:off x="4648200" y="2196001"/>
            <a:ext cx="4027488"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AF7984-8BB0-8F53-E778-52A2BBF7CCE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138668001"/>
      </p:ext>
    </p:extLst>
  </p:cSld>
  <p:clrMapOvr>
    <a:masterClrMapping/>
  </p:clrMapOvr>
  <p:transition>
    <p:sndAc>
      <p:stSnd>
        <p:snd r:embed="rId1" name="click.wav"/>
      </p:stSnd>
    </p:sndAc>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Title 1"/>
          <p:cNvSpPr>
            <a:spLocks noGrp="1"/>
          </p:cNvSpPr>
          <p:nvPr>
            <p:ph type="title"/>
          </p:nvPr>
        </p:nvSpPr>
        <p:spPr>
          <a:xfrm>
            <a:off x="0" y="1195388"/>
            <a:ext cx="9144000" cy="863600"/>
          </a:xfrm>
          <a:prstGeom prst="rect">
            <a:avLst/>
          </a:prstGeom>
        </p:spPr>
        <p:txBody>
          <a:bodyPr rtlCol="1"/>
          <a:lstStyle/>
          <a:p>
            <a:pPr rtl="1"/>
            <a:r>
              <a:rPr lang="ar"/>
              <a:t>Heading</a:t>
            </a:r>
          </a:p>
        </p:txBody>
      </p:sp>
      <p:sp>
        <p:nvSpPr>
          <p:cNvPr id="2" name="Footer Placeholder 4">
            <a:extLst>
              <a:ext uri="{FF2B5EF4-FFF2-40B4-BE49-F238E27FC236}">
                <a16:creationId xmlns:a16="http://schemas.microsoft.com/office/drawing/2014/main" id="{280AFA65-534B-3AE4-50A7-9C86BDCF1EA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472408841"/>
      </p:ext>
    </p:extLst>
  </p:cSld>
  <p:clrMapOvr>
    <a:masterClrMapping/>
  </p:clrMapOvr>
  <p:transition>
    <p:sndAc>
      <p:stSnd>
        <p:snd r:embed="rId1" name="click.wav"/>
      </p:stSnd>
    </p:sndAc>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5" descr="Always Learning">
            <a:extLst>
              <a:ext uri="{FF2B5EF4-FFF2-40B4-BE49-F238E27FC236}">
                <a16:creationId xmlns:a16="http://schemas.microsoft.com/office/drawing/2014/main" id="{69FE8684-BE61-3A81-0CF1-F705B2D2864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6356350"/>
            <a:ext cx="1762125"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195200"/>
            <a:ext cx="8229600" cy="864000"/>
          </a:xfrm>
          <a:prstGeom prst="rect">
            <a:avLst/>
          </a:prstGeom>
        </p:spPr>
        <p:txBody>
          <a:bodyPr rtlCol="1"/>
          <a:lstStyle>
            <a:lvl1pPr algn="r" rtl="1">
              <a:defRPr/>
            </a:lvl1pPr>
          </a:lstStyle>
          <a:p>
            <a:pPr rtl="1"/>
            <a:r>
              <a:rPr lang="ar"/>
              <a:t>Click to edit Master title style</a:t>
            </a:r>
            <a:endParaRPr lang="en-GB"/>
          </a:p>
        </p:txBody>
      </p:sp>
      <p:sp>
        <p:nvSpPr>
          <p:cNvPr id="3" name="Text Placeholder 2"/>
          <p:cNvSpPr>
            <a:spLocks noGrp="1"/>
          </p:cNvSpPr>
          <p:nvPr>
            <p:ph type="body" idx="1"/>
          </p:nvPr>
        </p:nvSpPr>
        <p:spPr>
          <a:xfrm>
            <a:off x="457201" y="2196000"/>
            <a:ext cx="4040188"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4" name="Content Placeholder 3"/>
          <p:cNvSpPr>
            <a:spLocks noGrp="1"/>
          </p:cNvSpPr>
          <p:nvPr>
            <p:ph sz="half" idx="2"/>
          </p:nvPr>
        </p:nvSpPr>
        <p:spPr>
          <a:xfrm>
            <a:off x="457201" y="2932602"/>
            <a:ext cx="4040188"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Text Placeholder 4"/>
          <p:cNvSpPr>
            <a:spLocks noGrp="1"/>
          </p:cNvSpPr>
          <p:nvPr>
            <p:ph type="body" sz="quarter" idx="3"/>
          </p:nvPr>
        </p:nvSpPr>
        <p:spPr>
          <a:xfrm>
            <a:off x="4645026" y="2196000"/>
            <a:ext cx="4041775"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6" name="Content Placeholder 5"/>
          <p:cNvSpPr>
            <a:spLocks noGrp="1"/>
          </p:cNvSpPr>
          <p:nvPr>
            <p:ph sz="quarter" idx="4"/>
          </p:nvPr>
        </p:nvSpPr>
        <p:spPr>
          <a:xfrm>
            <a:off x="4645026" y="2932602"/>
            <a:ext cx="4041775"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8" name="Footer Placeholder 4">
            <a:extLst>
              <a:ext uri="{FF2B5EF4-FFF2-40B4-BE49-F238E27FC236}">
                <a16:creationId xmlns:a16="http://schemas.microsoft.com/office/drawing/2014/main" id="{E3831A3E-361F-60E1-197E-146246D76DC5}"/>
              </a:ext>
            </a:extLst>
          </p:cNvPr>
          <p:cNvSpPr>
            <a:spLocks noGrp="1" noChangeArrowheads="1"/>
          </p:cNvSpPr>
          <p:nvPr>
            <p:ph type="ftr" sz="quarter" idx="10"/>
          </p:nvPr>
        </p:nvSpPr>
        <p:spPr/>
        <p:txBody>
          <a:bodyPr rtlCol="1"/>
          <a:lstStyle>
            <a:lvl1pPr algn="r" rtl="1">
              <a:spcBef>
                <a:spcPct val="0"/>
              </a:spcBef>
              <a:buFontTx/>
              <a:buNone/>
              <a:defRPr sz="1800">
                <a:solidFill>
                  <a:schemeClr val="tx1"/>
                </a:solidFill>
                <a:latin typeface="Arial" panose="020B0604020202020204" pitchFamily="34" charset="0"/>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387064660"/>
      </p:ext>
    </p:extLst>
  </p:cSld>
  <p:clrMapOvr>
    <a:masterClrMapping/>
  </p:clrMapOvr>
  <p:transition>
    <p:sndAc>
      <p:stSnd>
        <p:snd r:embed="rId1" name="click.wav"/>
      </p:stSnd>
    </p:sndAc>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Footer Placeholder 4">
            <a:extLst>
              <a:ext uri="{FF2B5EF4-FFF2-40B4-BE49-F238E27FC236}">
                <a16:creationId xmlns:a16="http://schemas.microsoft.com/office/drawing/2014/main" id="{1C6F868A-32BB-A111-C404-483CD1832E0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21649288"/>
      </p:ext>
    </p:extLst>
  </p:cSld>
  <p:clrMapOvr>
    <a:masterClrMapping/>
  </p:clrMapOvr>
  <p:transition>
    <p:sndAc>
      <p:stSnd>
        <p:snd r:embed="rId1" name="click.wav"/>
      </p:stSnd>
    </p:sndAc>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EC02FC38-AE3B-EFB4-D55D-0A5C97BB6371}"/>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015931093"/>
      </p:ext>
    </p:extLst>
  </p:cSld>
  <p:clrMapOvr>
    <a:masterClrMapping/>
  </p:clrMapOvr>
  <p:transition>
    <p:sndAc>
      <p:stSnd>
        <p:snd r:embed="rId1" name="click.wav"/>
      </p:stSnd>
    </p:sndAc>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1195200"/>
            <a:ext cx="3008313" cy="86564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457201" y="2132857"/>
            <a:ext cx="3008313" cy="399330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3" name="Content Placeholder 2"/>
          <p:cNvSpPr>
            <a:spLocks noGrp="1"/>
          </p:cNvSpPr>
          <p:nvPr>
            <p:ph idx="1"/>
          </p:nvPr>
        </p:nvSpPr>
        <p:spPr>
          <a:xfrm>
            <a:off x="3575050" y="1195201"/>
            <a:ext cx="5111751" cy="4785395"/>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2000"/>
            </a:lvl6pPr>
            <a:lvl7pPr algn="r" rtl="1">
              <a:defRPr sz="2000"/>
            </a:lvl7pPr>
            <a:lvl8pPr algn="r" rtl="1">
              <a:defRPr sz="2000"/>
            </a:lvl8pPr>
            <a:lvl9pPr algn="r" rtl="1">
              <a:defRPr sz="20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26848C-3864-D4D5-F394-E8115F32BAC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023151177"/>
      </p:ext>
    </p:extLst>
  </p:cSld>
  <p:clrMapOvr>
    <a:masterClrMapping/>
  </p:clrMapOvr>
  <p:transition>
    <p:sndAc>
      <p:stSnd>
        <p:snd r:embed="rId1" name="click.wav"/>
      </p:stSnd>
    </p:sndAc>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196752"/>
            <a:ext cx="5486400" cy="3530823"/>
          </a:xfrm>
          <a:prstGeom prst="rect">
            <a:avLst/>
          </a:prstGeom>
        </p:spPr>
        <p:txBody>
          <a:bodyPr rtlCol="1">
            <a:normAutofit/>
          </a:bodyPr>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lvl="0" rtl="1"/>
            <a:endParaRPr lang="en-GB" noProof="0" dirty="0"/>
          </a:p>
        </p:txBody>
      </p:sp>
      <p:sp>
        <p:nvSpPr>
          <p:cNvPr id="2" name="Title 1"/>
          <p:cNvSpPr>
            <a:spLocks noGrp="1"/>
          </p:cNvSpPr>
          <p:nvPr>
            <p:ph type="title"/>
          </p:nvPr>
        </p:nvSpPr>
        <p:spPr>
          <a:xfrm>
            <a:off x="1792288" y="4800601"/>
            <a:ext cx="5486400" cy="56673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1792288" y="5440363"/>
            <a:ext cx="5486400" cy="73183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5" name="Footer Placeholder 4">
            <a:extLst>
              <a:ext uri="{FF2B5EF4-FFF2-40B4-BE49-F238E27FC236}">
                <a16:creationId xmlns:a16="http://schemas.microsoft.com/office/drawing/2014/main" id="{3632E2FE-4AF5-990F-FA9F-82F73DAD8F6E}"/>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43903308"/>
      </p:ext>
    </p:extLst>
  </p:cSld>
  <p:clrMapOvr>
    <a:masterClrMapping/>
  </p:clrMapOvr>
  <p:transition>
    <p:sndAc>
      <p:stSnd>
        <p:snd r:embed="rId1" name="click.wav"/>
      </p:stSnd>
    </p:sndAc>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Vertical Text Placeholder 2"/>
          <p:cNvSpPr>
            <a:spLocks noGrp="1"/>
          </p:cNvSpPr>
          <p:nvPr>
            <p:ph type="body" orient="vert" idx="1"/>
          </p:nvPr>
        </p:nvSpPr>
        <p:spPr>
          <a:xfrm>
            <a:off x="468314" y="2196001"/>
            <a:ext cx="8207375" cy="3950444"/>
          </a:xfrm>
          <a:prstGeom prst="rect">
            <a:avLst/>
          </a:prstGeom>
        </p:spPr>
        <p:txBody>
          <a:bodyPr vert="eaVert"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DF127B6-FB7B-DA34-ED52-7487CA11537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955720740"/>
      </p:ext>
    </p:extLst>
  </p:cSld>
  <p:clrMapOvr>
    <a:masterClrMapping/>
  </p:clrMapOvr>
  <p:transition>
    <p:sndAc>
      <p:stSnd>
        <p:snd r:embed="rId1" name="click.wav"/>
      </p:stSnd>
    </p:sndAc>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195201"/>
            <a:ext cx="20574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stStyle>
          <a:p>
            <a:pPr rtl="1"/>
            <a:r>
              <a:rPr lang="ar"/>
              <a:t>Click to edit Master title style</a:t>
            </a:r>
            <a:endParaRPr lang="en-GB" dirty="0"/>
          </a:p>
        </p:txBody>
      </p:sp>
      <p:sp>
        <p:nvSpPr>
          <p:cNvPr id="3" name="Vertical Text Placeholder 2"/>
          <p:cNvSpPr>
            <a:spLocks noGrp="1"/>
          </p:cNvSpPr>
          <p:nvPr>
            <p:ph type="body" orient="vert" idx="1"/>
          </p:nvPr>
        </p:nvSpPr>
        <p:spPr>
          <a:xfrm>
            <a:off x="457200" y="1195201"/>
            <a:ext cx="60198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63741A9B-C779-47D9-992F-A21FA3584BC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761559906"/>
      </p:ext>
    </p:extLst>
  </p:cSld>
  <p:clrMapOvr>
    <a:masterClrMapping/>
  </p:clrMapOvr>
  <p:transition>
    <p:sndAc>
      <p:stSnd>
        <p:snd r:embed="rId1" name="click.wav"/>
      </p:stSnd>
    </p:sndAc>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a:p>
        </p:txBody>
      </p:sp>
      <p:sp>
        <p:nvSpPr>
          <p:cNvPr id="3" name="Table Placeholder 2"/>
          <p:cNvSpPr>
            <a:spLocks noGrp="1"/>
          </p:cNvSpPr>
          <p:nvPr>
            <p:ph type="tbl" idx="1"/>
          </p:nvPr>
        </p:nvSpPr>
        <p:spPr>
          <a:xfrm>
            <a:off x="479426" y="2196000"/>
            <a:ext cx="8207375" cy="4041312"/>
          </a:xfrm>
          <a:prstGeom prst="rect">
            <a:avLst/>
          </a:prstGeom>
        </p:spPr>
        <p:txBody>
          <a:bodyPr rtlCol="1">
            <a:normAutofit/>
          </a:bodyPr>
          <a:lstStyle/>
          <a:p>
            <a:pPr lvl="0" rtl="1"/>
            <a:endParaRPr lang="en-GB" noProof="0" dirty="0"/>
          </a:p>
        </p:txBody>
      </p:sp>
      <p:sp>
        <p:nvSpPr>
          <p:cNvPr id="4" name="Footer Placeholder 4">
            <a:extLst>
              <a:ext uri="{FF2B5EF4-FFF2-40B4-BE49-F238E27FC236}">
                <a16:creationId xmlns:a16="http://schemas.microsoft.com/office/drawing/2014/main" id="{AF875707-4545-7C5E-C4A1-F2B0323DEB0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668163601"/>
      </p:ext>
    </p:extLst>
  </p:cSld>
  <p:clrMapOvr>
    <a:masterClrMapping/>
  </p:clrMapOvr>
  <p:transition>
    <p:sndAc>
      <p:stSnd>
        <p:snd r:embed="rId1" name="click.wav"/>
      </p:stSnd>
    </p:sndAc>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6" name="Title 1"/>
          <p:cNvSpPr>
            <a:spLocks noGrp="1"/>
          </p:cNvSpPr>
          <p:nvPr>
            <p:ph type="title"/>
          </p:nvPr>
        </p:nvSpPr>
        <p:spPr>
          <a:xfrm>
            <a:off x="457200" y="1195388"/>
            <a:ext cx="8229600" cy="863600"/>
          </a:xfrm>
          <a:prstGeom prst="rect">
            <a:avLst/>
          </a:prstGeom>
        </p:spPr>
        <p:txBody>
          <a:bodyPr rtlCol="1"/>
          <a:lstStyle/>
          <a:p>
            <a:pPr rtl="1"/>
            <a:r>
              <a:rPr lang="ar"/>
              <a:t>Heading</a:t>
            </a:r>
          </a:p>
        </p:txBody>
      </p:sp>
      <p:sp>
        <p:nvSpPr>
          <p:cNvPr id="7" name="Content Placeholder 3"/>
          <p:cNvSpPr>
            <a:spLocks noGrp="1"/>
          </p:cNvSpPr>
          <p:nvPr>
            <p:ph sz="half" idx="2"/>
          </p:nvPr>
        </p:nvSpPr>
        <p:spPr>
          <a:xfrm>
            <a:off x="684213" y="2195513"/>
            <a:ext cx="7991475" cy="3609975"/>
          </a:xfrm>
          <a:prstGeom prst="rect">
            <a:avLst/>
          </a:prstGeom>
        </p:spPr>
        <p:txBody>
          <a:bodyPr rtlCol="1"/>
          <a:lstStyle/>
          <a:p>
            <a:pPr rtl="1"/>
            <a:r>
              <a:rPr lang="ar"/>
              <a:t>Body text xxxxxxxxxxxxxxxxxxxxxxxxxxxxxxxxxxxxxxxxx:</a:t>
            </a:r>
          </a:p>
          <a:p>
            <a:pPr lvl="1" rtl="1"/>
            <a:r>
              <a:rPr lang="ar"/>
              <a:t>Bullet text</a:t>
            </a:r>
          </a:p>
          <a:p>
            <a:pPr lvl="1" rtl="1"/>
            <a:r>
              <a:rPr lang="ar"/>
              <a:t>Bullet text</a:t>
            </a:r>
          </a:p>
          <a:p>
            <a:pPr lvl="1" rtl="1"/>
            <a:endParaRPr lang="en-GB" altLang="en-US" dirty="0"/>
          </a:p>
        </p:txBody>
      </p:sp>
      <p:sp>
        <p:nvSpPr>
          <p:cNvPr id="2" name="Footer Placeholder 4">
            <a:extLst>
              <a:ext uri="{FF2B5EF4-FFF2-40B4-BE49-F238E27FC236}">
                <a16:creationId xmlns:a16="http://schemas.microsoft.com/office/drawing/2014/main" id="{47F8C46B-97F2-9941-FA1B-60A0A697ED7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238162300"/>
      </p:ext>
    </p:extLst>
  </p:cSld>
  <p:clrMapOvr>
    <a:masterClrMapping/>
  </p:clrMapOvr>
  <p:transition>
    <p:sndAc>
      <p:stSnd>
        <p:snd r:embed="rId1" name="click.wav"/>
      </p:stSnd>
    </p:sndAc>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a:prstGeom prst="rect">
            <a:avLst/>
          </a:prstGeom>
        </p:spPr>
        <p:txBody>
          <a:bodyPr rtlCol="1"/>
          <a:lstStyle/>
          <a:p>
            <a:pPr rtl="1"/>
            <a:r>
              <a:rPr lang="ar"/>
              <a:t>Click to edit Master title style</a:t>
            </a:r>
            <a:endParaRPr lang="en-GB"/>
          </a:p>
        </p:txBody>
      </p:sp>
      <p:sp>
        <p:nvSpPr>
          <p:cNvPr id="3" name="Subtitle 2"/>
          <p:cNvSpPr>
            <a:spLocks noGrp="1"/>
          </p:cNvSpPr>
          <p:nvPr>
            <p:ph type="subTitle" idx="1"/>
          </p:nvPr>
        </p:nvSpPr>
        <p:spPr>
          <a:xfrm>
            <a:off x="1371600" y="3886200"/>
            <a:ext cx="6400800" cy="1752600"/>
          </a:xfrm>
          <a:prstGeom prst="rect">
            <a:avLst/>
          </a:prstGeom>
        </p:spPr>
        <p:txBody>
          <a:bodyPr rtlCol="1"/>
          <a:lstStyle>
            <a:lvl1pPr marL="0" indent="0" algn="ctr" rtl="1">
              <a:buNone/>
              <a:defRPr/>
            </a:lvl1pPr>
            <a:lvl2pPr marL="457200" indent="0" algn="ctr" rtl="1">
              <a:buNone/>
              <a:defRPr/>
            </a:lvl2pPr>
            <a:lvl3pPr marL="914400" indent="0" algn="ctr" rtl="1">
              <a:buNone/>
              <a:defRPr/>
            </a:lvl3pPr>
            <a:lvl4pPr marL="1371600" indent="0" algn="ctr" rtl="1">
              <a:buNone/>
              <a:defRPr/>
            </a:lvl4pPr>
            <a:lvl5pPr marL="1828800" indent="0" algn="ctr" rtl="1">
              <a:buNone/>
              <a:defRPr/>
            </a:lvl5pPr>
            <a:lvl6pPr marL="2286000" indent="0" algn="ctr" rtl="1">
              <a:buNone/>
              <a:defRPr/>
            </a:lvl6pPr>
            <a:lvl7pPr marL="2743200" indent="0" algn="ctr" rtl="1">
              <a:buNone/>
              <a:defRPr/>
            </a:lvl7pPr>
            <a:lvl8pPr marL="3200400" indent="0" algn="ctr" rtl="1">
              <a:buNone/>
              <a:defRPr/>
            </a:lvl8pPr>
            <a:lvl9pPr marL="3657600" indent="0" algn="ctr" rtl="1">
              <a:buNone/>
              <a:defRPr/>
            </a:lvl9pPr>
          </a:lstStyle>
          <a:p>
            <a:pPr rtl="1"/>
            <a:r>
              <a:rPr lang="ar"/>
              <a:t>Click to edit Master subtitle style</a:t>
            </a:r>
            <a:endParaRPr lang="en-GB" dirty="0"/>
          </a:p>
        </p:txBody>
      </p:sp>
      <p:sp>
        <p:nvSpPr>
          <p:cNvPr id="4" name="Footer Placeholder 4">
            <a:extLst>
              <a:ext uri="{FF2B5EF4-FFF2-40B4-BE49-F238E27FC236}">
                <a16:creationId xmlns:a16="http://schemas.microsoft.com/office/drawing/2014/main" id="{3A0305BB-39CB-2010-297C-4A457FC45F9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738746869"/>
      </p:ext>
    </p:extLst>
  </p:cSld>
  <p:clrMapOvr>
    <a:masterClrMapping/>
  </p:clrMapOvr>
  <p:transition>
    <p:sndAc>
      <p:stSnd>
        <p:snd r:embed="rId1" name="click.wav"/>
      </p:stSnd>
    </p:sndAc>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Title 1"/>
          <p:cNvSpPr>
            <a:spLocks noGrp="1"/>
          </p:cNvSpPr>
          <p:nvPr>
            <p:ph type="title"/>
          </p:nvPr>
        </p:nvSpPr>
        <p:spPr>
          <a:xfrm>
            <a:off x="457200" y="1195388"/>
            <a:ext cx="8229600" cy="863600"/>
          </a:xfrm>
          <a:prstGeom prst="rect">
            <a:avLst/>
          </a:prstGeom>
        </p:spPr>
        <p:txBody>
          <a:bodyPr rtlCol="1"/>
          <a:lstStyle/>
          <a:p>
            <a:pPr rtl="1"/>
            <a:r>
              <a:rPr lang="ar"/>
              <a:t>Heading</a:t>
            </a:r>
          </a:p>
        </p:txBody>
      </p:sp>
      <p:sp>
        <p:nvSpPr>
          <p:cNvPr id="7" name="Content Placeholder 3"/>
          <p:cNvSpPr>
            <a:spLocks noGrp="1"/>
          </p:cNvSpPr>
          <p:nvPr>
            <p:ph sz="half" idx="2"/>
          </p:nvPr>
        </p:nvSpPr>
        <p:spPr>
          <a:xfrm>
            <a:off x="684213" y="2195513"/>
            <a:ext cx="7991475" cy="3609975"/>
          </a:xfrm>
          <a:prstGeom prst="rect">
            <a:avLst/>
          </a:prstGeom>
        </p:spPr>
        <p:txBody>
          <a:bodyPr rtlCol="1"/>
          <a:lstStyle/>
          <a:p>
            <a:pPr rtl="1"/>
            <a:r>
              <a:rPr lang="ar"/>
              <a:t>Body text xxxxxxxxxxxxxxxxxxxxxxxxxxxxxxxxxxxxxxxxx:</a:t>
            </a:r>
          </a:p>
          <a:p>
            <a:pPr lvl="1" rtl="1"/>
            <a:r>
              <a:rPr lang="ar"/>
              <a:t>Bullet text</a:t>
            </a:r>
          </a:p>
          <a:p>
            <a:pPr lvl="1" rtl="1"/>
            <a:r>
              <a:rPr lang="ar"/>
              <a:t>Bullet text</a:t>
            </a:r>
          </a:p>
          <a:p>
            <a:pPr lvl="1" rtl="1"/>
            <a:endParaRPr lang="en-GB" altLang="en-US" dirty="0"/>
          </a:p>
        </p:txBody>
      </p:sp>
      <p:sp>
        <p:nvSpPr>
          <p:cNvPr id="2" name="Footer Placeholder 4">
            <a:extLst>
              <a:ext uri="{FF2B5EF4-FFF2-40B4-BE49-F238E27FC236}">
                <a16:creationId xmlns:a16="http://schemas.microsoft.com/office/drawing/2014/main" id="{47F8C46B-97F2-9941-FA1B-60A0A697ED7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148910311"/>
      </p:ext>
    </p:extLst>
  </p:cSld>
  <p:clrMapOvr>
    <a:masterClrMapping/>
  </p:clrMapOvr>
  <p:transition>
    <p:sndAc>
      <p:stSnd>
        <p:snd r:embed="rId1" name="click.wav"/>
      </p:stSnd>
    </p:sndAc>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idx="1"/>
          </p:nvPr>
        </p:nvSpPr>
        <p:spPr>
          <a:xfrm>
            <a:off x="468314" y="2196000"/>
            <a:ext cx="8207375" cy="3878436"/>
          </a:xfrm>
          <a:prstGeom prst="rect">
            <a:avLst/>
          </a:prstGeom>
        </p:spPr>
        <p:txBody>
          <a:bodyPr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1A7AFBE-AB6C-ABC5-09E7-9F4EA3B9541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127097283"/>
      </p:ext>
    </p:extLst>
  </p:cSld>
  <p:clrMapOvr>
    <a:masterClrMapping/>
  </p:clrMapOvr>
  <p:transition>
    <p:sndAc>
      <p:stSnd>
        <p:snd r:embed="rId1" name="click.wav"/>
      </p:stSnd>
    </p:sndAc>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rtlCol="1" anchor="t"/>
          <a:lstStyle>
            <a:lvl1pPr algn="r" rtl="1">
              <a:defRPr sz="4000" b="1" cap="all"/>
            </a:lvl1pPr>
          </a:lstStyle>
          <a:p>
            <a:pPr rtl="1"/>
            <a:r>
              <a:rPr lang="ar"/>
              <a:t>Click to edit Master title style</a:t>
            </a:r>
            <a:endParaRPr lang="en-GB"/>
          </a:p>
        </p:txBody>
      </p:sp>
      <p:sp>
        <p:nvSpPr>
          <p:cNvPr id="3" name="Text Placeholder 2"/>
          <p:cNvSpPr>
            <a:spLocks noGrp="1"/>
          </p:cNvSpPr>
          <p:nvPr>
            <p:ph type="body" idx="1"/>
          </p:nvPr>
        </p:nvSpPr>
        <p:spPr>
          <a:xfrm>
            <a:off x="722313" y="2906714"/>
            <a:ext cx="7772400" cy="1500187"/>
          </a:xfrm>
          <a:prstGeom prst="rect">
            <a:avLst/>
          </a:prstGeom>
        </p:spPr>
        <p:txBody>
          <a:bodyPr rtlCol="1" anchor="b"/>
          <a:lstStyle>
            <a:lvl1pPr marL="0" indent="0" algn="r" rtl="1">
              <a:buNone/>
              <a:defRPr sz="2000"/>
            </a:lvl1pPr>
            <a:lvl2pPr marL="457200" indent="0" algn="r" rtl="1">
              <a:buNone/>
              <a:defRPr sz="1800"/>
            </a:lvl2pPr>
            <a:lvl3pPr marL="914400" indent="0" algn="r" rtl="1">
              <a:buNone/>
              <a:defRPr sz="1600"/>
            </a:lvl3pPr>
            <a:lvl4pPr marL="1371600" indent="0" algn="r" rtl="1">
              <a:buNone/>
              <a:defRPr sz="1400"/>
            </a:lvl4pPr>
            <a:lvl5pPr marL="1828800" indent="0" algn="r" rtl="1">
              <a:buNone/>
              <a:defRPr sz="1400"/>
            </a:lvl5pPr>
            <a:lvl6pPr marL="2286000" indent="0" algn="r" rtl="1">
              <a:buNone/>
              <a:defRPr sz="1400"/>
            </a:lvl6pPr>
            <a:lvl7pPr marL="2743200" indent="0" algn="r" rtl="1">
              <a:buNone/>
              <a:defRPr sz="1400"/>
            </a:lvl7pPr>
            <a:lvl8pPr marL="3200400" indent="0" algn="r" rtl="1">
              <a:buNone/>
              <a:defRPr sz="1400"/>
            </a:lvl8pPr>
            <a:lvl9pPr marL="3657600" indent="0" algn="r" rtl="1">
              <a:buNone/>
              <a:defRPr sz="1400"/>
            </a:lvl9pPr>
          </a:lstStyle>
          <a:p>
            <a:pPr lvl="0" rtl="1"/>
            <a:r>
              <a:rPr lang="ar"/>
              <a:t>Click to edit Master text styles</a:t>
            </a:r>
          </a:p>
        </p:txBody>
      </p:sp>
      <p:sp>
        <p:nvSpPr>
          <p:cNvPr id="4" name="Footer Placeholder 4">
            <a:extLst>
              <a:ext uri="{FF2B5EF4-FFF2-40B4-BE49-F238E27FC236}">
                <a16:creationId xmlns:a16="http://schemas.microsoft.com/office/drawing/2014/main" id="{C2AEDFE9-EE41-D362-E546-E91D5FC64E7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915920013"/>
      </p:ext>
    </p:extLst>
  </p:cSld>
  <p:clrMapOvr>
    <a:masterClrMapping/>
  </p:clrMapOvr>
  <p:transition>
    <p:sndAc>
      <p:stSnd>
        <p:snd r:embed="rId1" name="click.wav"/>
      </p:stSnd>
    </p:sndAc>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sz="half" idx="1"/>
          </p:nvPr>
        </p:nvSpPr>
        <p:spPr>
          <a:xfrm>
            <a:off x="468314" y="2196001"/>
            <a:ext cx="4027487"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Content Placeholder 3"/>
          <p:cNvSpPr>
            <a:spLocks noGrp="1"/>
          </p:cNvSpPr>
          <p:nvPr>
            <p:ph sz="half" idx="2"/>
          </p:nvPr>
        </p:nvSpPr>
        <p:spPr>
          <a:xfrm>
            <a:off x="4648200" y="2196001"/>
            <a:ext cx="4027488"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AF7984-8BB0-8F53-E778-52A2BBF7CCE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038145163"/>
      </p:ext>
    </p:extLst>
  </p:cSld>
  <p:clrMapOvr>
    <a:masterClrMapping/>
  </p:clrMapOvr>
  <p:transition>
    <p:sndAc>
      <p:stSnd>
        <p:snd r:embed="rId1" name="click.wav"/>
      </p:stSnd>
    </p:sndAc>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5" descr="Always Learning">
            <a:extLst>
              <a:ext uri="{FF2B5EF4-FFF2-40B4-BE49-F238E27FC236}">
                <a16:creationId xmlns:a16="http://schemas.microsoft.com/office/drawing/2014/main" id="{69FE8684-BE61-3A81-0CF1-F705B2D2864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6356350"/>
            <a:ext cx="1762125"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195200"/>
            <a:ext cx="8229600" cy="864000"/>
          </a:xfrm>
          <a:prstGeom prst="rect">
            <a:avLst/>
          </a:prstGeom>
        </p:spPr>
        <p:txBody>
          <a:bodyPr rtlCol="1"/>
          <a:lstStyle>
            <a:lvl1pPr algn="r" rtl="1">
              <a:defRPr/>
            </a:lvl1pPr>
          </a:lstStyle>
          <a:p>
            <a:pPr rtl="1"/>
            <a:r>
              <a:rPr lang="ar"/>
              <a:t>Click to edit Master title style</a:t>
            </a:r>
            <a:endParaRPr lang="en-GB"/>
          </a:p>
        </p:txBody>
      </p:sp>
      <p:sp>
        <p:nvSpPr>
          <p:cNvPr id="3" name="Text Placeholder 2"/>
          <p:cNvSpPr>
            <a:spLocks noGrp="1"/>
          </p:cNvSpPr>
          <p:nvPr>
            <p:ph type="body" idx="1"/>
          </p:nvPr>
        </p:nvSpPr>
        <p:spPr>
          <a:xfrm>
            <a:off x="457201" y="2196000"/>
            <a:ext cx="4040188"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4" name="Content Placeholder 3"/>
          <p:cNvSpPr>
            <a:spLocks noGrp="1"/>
          </p:cNvSpPr>
          <p:nvPr>
            <p:ph sz="half" idx="2"/>
          </p:nvPr>
        </p:nvSpPr>
        <p:spPr>
          <a:xfrm>
            <a:off x="457201" y="2932602"/>
            <a:ext cx="4040188"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Text Placeholder 4"/>
          <p:cNvSpPr>
            <a:spLocks noGrp="1"/>
          </p:cNvSpPr>
          <p:nvPr>
            <p:ph type="body" sz="quarter" idx="3"/>
          </p:nvPr>
        </p:nvSpPr>
        <p:spPr>
          <a:xfrm>
            <a:off x="4645026" y="2196000"/>
            <a:ext cx="4041775"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6" name="Content Placeholder 5"/>
          <p:cNvSpPr>
            <a:spLocks noGrp="1"/>
          </p:cNvSpPr>
          <p:nvPr>
            <p:ph sz="quarter" idx="4"/>
          </p:nvPr>
        </p:nvSpPr>
        <p:spPr>
          <a:xfrm>
            <a:off x="4645026" y="2932602"/>
            <a:ext cx="4041775"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8" name="Footer Placeholder 4">
            <a:extLst>
              <a:ext uri="{FF2B5EF4-FFF2-40B4-BE49-F238E27FC236}">
                <a16:creationId xmlns:a16="http://schemas.microsoft.com/office/drawing/2014/main" id="{E3831A3E-361F-60E1-197E-146246D76DC5}"/>
              </a:ext>
            </a:extLst>
          </p:cNvPr>
          <p:cNvSpPr>
            <a:spLocks noGrp="1" noChangeArrowheads="1"/>
          </p:cNvSpPr>
          <p:nvPr>
            <p:ph type="ftr" sz="quarter" idx="10"/>
          </p:nvPr>
        </p:nvSpPr>
        <p:spPr/>
        <p:txBody>
          <a:bodyPr rtlCol="1"/>
          <a:lstStyle>
            <a:lvl1pPr algn="r" rtl="1">
              <a:spcBef>
                <a:spcPct val="0"/>
              </a:spcBef>
              <a:buFontTx/>
              <a:buNone/>
              <a:defRPr sz="1800">
                <a:solidFill>
                  <a:schemeClr val="tx1"/>
                </a:solidFill>
                <a:latin typeface="Arial" panose="020B0604020202020204" pitchFamily="34" charset="0"/>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621403508"/>
      </p:ext>
    </p:extLst>
  </p:cSld>
  <p:clrMapOvr>
    <a:masterClrMapping/>
  </p:clrMapOvr>
  <p:transition>
    <p:sndAc>
      <p:stSnd>
        <p:snd r:embed="rId1" name="click.wav"/>
      </p:stSnd>
    </p:sndAc>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Footer Placeholder 4">
            <a:extLst>
              <a:ext uri="{FF2B5EF4-FFF2-40B4-BE49-F238E27FC236}">
                <a16:creationId xmlns:a16="http://schemas.microsoft.com/office/drawing/2014/main" id="{1C6F868A-32BB-A111-C404-483CD1832E0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74939897"/>
      </p:ext>
    </p:extLst>
  </p:cSld>
  <p:clrMapOvr>
    <a:masterClrMapping/>
  </p:clrMapOvr>
  <p:transition>
    <p:sndAc>
      <p:stSnd>
        <p:snd r:embed="rId1" name="click.wav"/>
      </p:stSnd>
    </p:sndAc>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EC02FC38-AE3B-EFB4-D55D-0A5C97BB6371}"/>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593246867"/>
      </p:ext>
    </p:extLst>
  </p:cSld>
  <p:clrMapOvr>
    <a:masterClrMapping/>
  </p:clrMapOvr>
  <p:transition>
    <p:sndAc>
      <p:stSnd>
        <p:snd r:embed="rId1" name="click.wav"/>
      </p:stSnd>
    </p:sndAc>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1195200"/>
            <a:ext cx="3008313" cy="86564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457201" y="2132857"/>
            <a:ext cx="3008313" cy="399330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3" name="Content Placeholder 2"/>
          <p:cNvSpPr>
            <a:spLocks noGrp="1"/>
          </p:cNvSpPr>
          <p:nvPr>
            <p:ph idx="1"/>
          </p:nvPr>
        </p:nvSpPr>
        <p:spPr>
          <a:xfrm>
            <a:off x="3575050" y="1195201"/>
            <a:ext cx="5111751" cy="4785395"/>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2000"/>
            </a:lvl6pPr>
            <a:lvl7pPr algn="r" rtl="1">
              <a:defRPr sz="2000"/>
            </a:lvl7pPr>
            <a:lvl8pPr algn="r" rtl="1">
              <a:defRPr sz="2000"/>
            </a:lvl8pPr>
            <a:lvl9pPr algn="r" rtl="1">
              <a:defRPr sz="20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26848C-3864-D4D5-F394-E8115F32BAC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988662026"/>
      </p:ext>
    </p:extLst>
  </p:cSld>
  <p:clrMapOvr>
    <a:masterClrMapping/>
  </p:clrMapOvr>
  <p:transition>
    <p:sndAc>
      <p:stSnd>
        <p:snd r:embed="rId1" name="click.wav"/>
      </p:stSnd>
    </p:sndAc>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196752"/>
            <a:ext cx="5486400" cy="3530823"/>
          </a:xfrm>
          <a:prstGeom prst="rect">
            <a:avLst/>
          </a:prstGeom>
        </p:spPr>
        <p:txBody>
          <a:bodyPr rtlCol="1">
            <a:normAutofit/>
          </a:bodyPr>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lvl="0" rtl="1"/>
            <a:endParaRPr lang="en-GB" noProof="0" dirty="0"/>
          </a:p>
        </p:txBody>
      </p:sp>
      <p:sp>
        <p:nvSpPr>
          <p:cNvPr id="2" name="Title 1"/>
          <p:cNvSpPr>
            <a:spLocks noGrp="1"/>
          </p:cNvSpPr>
          <p:nvPr>
            <p:ph type="title"/>
          </p:nvPr>
        </p:nvSpPr>
        <p:spPr>
          <a:xfrm>
            <a:off x="1792288" y="4800601"/>
            <a:ext cx="5486400" cy="56673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1792288" y="5440363"/>
            <a:ext cx="5486400" cy="73183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5" name="Footer Placeholder 4">
            <a:extLst>
              <a:ext uri="{FF2B5EF4-FFF2-40B4-BE49-F238E27FC236}">
                <a16:creationId xmlns:a16="http://schemas.microsoft.com/office/drawing/2014/main" id="{3632E2FE-4AF5-990F-FA9F-82F73DAD8F6E}"/>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818030653"/>
      </p:ext>
    </p:extLst>
  </p:cSld>
  <p:clrMapOvr>
    <a:masterClrMapping/>
  </p:clrMapOvr>
  <p:transition>
    <p:sndAc>
      <p:stSnd>
        <p:snd r:embed="rId1" name="click.wav"/>
      </p:stSnd>
    </p:sndAc>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Vertical Text Placeholder 2"/>
          <p:cNvSpPr>
            <a:spLocks noGrp="1"/>
          </p:cNvSpPr>
          <p:nvPr>
            <p:ph type="body" orient="vert" idx="1"/>
          </p:nvPr>
        </p:nvSpPr>
        <p:spPr>
          <a:xfrm>
            <a:off x="468314" y="2196001"/>
            <a:ext cx="8207375" cy="3950444"/>
          </a:xfrm>
          <a:prstGeom prst="rect">
            <a:avLst/>
          </a:prstGeom>
        </p:spPr>
        <p:txBody>
          <a:bodyPr vert="eaVert"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DF127B6-FB7B-DA34-ED52-7487CA11537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606472387"/>
      </p:ext>
    </p:extLst>
  </p:cSld>
  <p:clrMapOvr>
    <a:masterClrMapping/>
  </p:clrMapOvr>
  <p:transition>
    <p:sndAc>
      <p:stSnd>
        <p:snd r:embed="rId1" name="click.wav"/>
      </p:stSnd>
    </p:sndAc>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195201"/>
            <a:ext cx="20574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stStyle>
          <a:p>
            <a:pPr rtl="1"/>
            <a:r>
              <a:rPr lang="ar"/>
              <a:t>Click to edit Master title style</a:t>
            </a:r>
            <a:endParaRPr lang="en-GB" dirty="0"/>
          </a:p>
        </p:txBody>
      </p:sp>
      <p:sp>
        <p:nvSpPr>
          <p:cNvPr id="3" name="Vertical Text Placeholder 2"/>
          <p:cNvSpPr>
            <a:spLocks noGrp="1"/>
          </p:cNvSpPr>
          <p:nvPr>
            <p:ph type="body" orient="vert" idx="1"/>
          </p:nvPr>
        </p:nvSpPr>
        <p:spPr>
          <a:xfrm>
            <a:off x="457200" y="1195201"/>
            <a:ext cx="60198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63741A9B-C779-47D9-992F-A21FA3584BC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402101404"/>
      </p:ext>
    </p:extLst>
  </p:cSld>
  <p:clrMapOvr>
    <a:masterClrMapping/>
  </p:clrMapOvr>
  <p:transition>
    <p:sndAc>
      <p:stSnd>
        <p:snd r:embed="rId1" name="click.wav"/>
      </p:stSnd>
    </p:sndAc>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2" name="Picture 5" descr="Always Learning">
            <a:extLst>
              <a:ext uri="{FF2B5EF4-FFF2-40B4-BE49-F238E27FC236}">
                <a16:creationId xmlns:a16="http://schemas.microsoft.com/office/drawing/2014/main" id="{9444950F-E59A-A8D3-7314-C784866DE21B}"/>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6356350"/>
            <a:ext cx="1762125"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title"/>
          </p:nvPr>
        </p:nvSpPr>
        <p:spPr>
          <a:xfrm>
            <a:off x="457200" y="1195388"/>
            <a:ext cx="8229600" cy="863600"/>
          </a:xfrm>
          <a:prstGeom prst="rect">
            <a:avLst/>
          </a:prstGeom>
        </p:spPr>
        <p:txBody>
          <a:bodyPr rtlCol="1"/>
          <a:lstStyle/>
          <a:p>
            <a:pPr rtl="1"/>
            <a:r>
              <a:rPr lang="ar"/>
              <a:t>Heading</a:t>
            </a:r>
            <a:endParaRPr lang="en-GB" altLang="en-US" dirty="0"/>
          </a:p>
        </p:txBody>
      </p:sp>
      <p:sp>
        <p:nvSpPr>
          <p:cNvPr id="10" name="Content Placeholder 2"/>
          <p:cNvSpPr>
            <a:spLocks noGrp="1"/>
          </p:cNvSpPr>
          <p:nvPr>
            <p:ph sz="half" idx="1"/>
          </p:nvPr>
        </p:nvSpPr>
        <p:spPr>
          <a:xfrm>
            <a:off x="468313" y="2195513"/>
            <a:ext cx="4027487" cy="3681412"/>
          </a:xfrm>
          <a:prstGeom prst="rect">
            <a:avLst/>
          </a:prstGeom>
        </p:spPr>
        <p:txBody>
          <a:bodyPr rtlCol="1"/>
          <a:lstStyle/>
          <a:p>
            <a:pPr rtl="1"/>
            <a:r>
              <a:rPr lang="ar"/>
              <a:t>Blue subhead</a:t>
            </a:r>
          </a:p>
          <a:p>
            <a:pPr rtl="1"/>
            <a:r>
              <a:rPr lang="ar"/>
              <a:t>Bullet text</a:t>
            </a:r>
          </a:p>
          <a:p>
            <a:pPr rtl="1"/>
            <a:endParaRPr lang="en-GB" dirty="0"/>
          </a:p>
          <a:p>
            <a:pPr rtl="1"/>
            <a:endParaRPr lang="en-GB" dirty="0"/>
          </a:p>
        </p:txBody>
      </p:sp>
      <p:sp>
        <p:nvSpPr>
          <p:cNvPr id="11" name="Content Placeholder 3"/>
          <p:cNvSpPr>
            <a:spLocks noGrp="1"/>
          </p:cNvSpPr>
          <p:nvPr>
            <p:ph sz="half" idx="2"/>
          </p:nvPr>
        </p:nvSpPr>
        <p:spPr>
          <a:xfrm>
            <a:off x="4648200" y="2195512"/>
            <a:ext cx="4027488" cy="3681411"/>
          </a:xfrm>
          <a:prstGeom prst="rect">
            <a:avLst/>
          </a:prstGeom>
        </p:spPr>
        <p:txBody>
          <a:bodyPr rtlCol="1"/>
          <a:lstStyle/>
          <a:p>
            <a:pPr rtl="1"/>
            <a:r>
              <a:rPr lang="ar"/>
              <a:t>Blue subhead</a:t>
            </a:r>
          </a:p>
          <a:p>
            <a:pPr rtl="1"/>
            <a:r>
              <a:rPr lang="ar"/>
              <a:t>Bullet text</a:t>
            </a:r>
          </a:p>
        </p:txBody>
      </p:sp>
      <p:sp>
        <p:nvSpPr>
          <p:cNvPr id="3" name="Footer Placeholder 4">
            <a:extLst>
              <a:ext uri="{FF2B5EF4-FFF2-40B4-BE49-F238E27FC236}">
                <a16:creationId xmlns:a16="http://schemas.microsoft.com/office/drawing/2014/main" id="{6D75EA28-7A23-3108-7470-D2312D0B43D6}"/>
              </a:ext>
            </a:extLst>
          </p:cNvPr>
          <p:cNvSpPr>
            <a:spLocks noGrp="1" noChangeArrowheads="1"/>
          </p:cNvSpPr>
          <p:nvPr>
            <p:ph type="ftr" sz="quarter" idx="10"/>
          </p:nvPr>
        </p:nvSpPr>
        <p:spPr/>
        <p:txBody>
          <a:bodyPr rtlCol="1"/>
          <a:lstStyle>
            <a:lvl1pPr algn="r" rtl="1">
              <a:spcBef>
                <a:spcPct val="0"/>
              </a:spcBef>
              <a:buFontTx/>
              <a:buNone/>
              <a:defRPr sz="1800">
                <a:solidFill>
                  <a:schemeClr val="tx1"/>
                </a:solidFill>
                <a:latin typeface="Arial" panose="020B0604020202020204" pitchFamily="34" charset="0"/>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836553943"/>
      </p:ext>
    </p:extLst>
  </p:cSld>
  <p:clrMapOvr>
    <a:masterClrMapping/>
  </p:clrMapOvr>
  <p:transition>
    <p:sndAc>
      <p:stSnd>
        <p:snd r:embed="rId1" name="click.wav"/>
      </p:stSnd>
    </p:sndAc>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a:p>
        </p:txBody>
      </p:sp>
      <p:sp>
        <p:nvSpPr>
          <p:cNvPr id="3" name="Table Placeholder 2"/>
          <p:cNvSpPr>
            <a:spLocks noGrp="1"/>
          </p:cNvSpPr>
          <p:nvPr>
            <p:ph type="tbl" idx="1"/>
          </p:nvPr>
        </p:nvSpPr>
        <p:spPr>
          <a:xfrm>
            <a:off x="479426" y="2196000"/>
            <a:ext cx="8207375" cy="4041312"/>
          </a:xfrm>
          <a:prstGeom prst="rect">
            <a:avLst/>
          </a:prstGeom>
        </p:spPr>
        <p:txBody>
          <a:bodyPr rtlCol="1">
            <a:normAutofit/>
          </a:bodyPr>
          <a:lstStyle/>
          <a:p>
            <a:pPr lvl="0" rtl="1"/>
            <a:endParaRPr lang="en-GB" noProof="0" dirty="0"/>
          </a:p>
        </p:txBody>
      </p:sp>
      <p:sp>
        <p:nvSpPr>
          <p:cNvPr id="4" name="Footer Placeholder 4">
            <a:extLst>
              <a:ext uri="{FF2B5EF4-FFF2-40B4-BE49-F238E27FC236}">
                <a16:creationId xmlns:a16="http://schemas.microsoft.com/office/drawing/2014/main" id="{AF875707-4545-7C5E-C4A1-F2B0323DEB0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437547387"/>
      </p:ext>
    </p:extLst>
  </p:cSld>
  <p:clrMapOvr>
    <a:masterClrMapping/>
  </p:clrMapOvr>
  <p:transition>
    <p:sndAc>
      <p:stSnd>
        <p:snd r:embed="rId1" name="click.wav"/>
      </p:stSnd>
    </p:sndAc>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a:prstGeom prst="rect">
            <a:avLst/>
          </a:prstGeom>
        </p:spPr>
        <p:txBody>
          <a:bodyPr rtlCol="1"/>
          <a:lstStyle/>
          <a:p>
            <a:pPr rtl="1"/>
            <a:r>
              <a:rPr lang="ar"/>
              <a:t>Click to edit Master title style</a:t>
            </a:r>
            <a:endParaRPr lang="en-GB"/>
          </a:p>
        </p:txBody>
      </p:sp>
      <p:sp>
        <p:nvSpPr>
          <p:cNvPr id="3" name="Subtitle 2"/>
          <p:cNvSpPr>
            <a:spLocks noGrp="1"/>
          </p:cNvSpPr>
          <p:nvPr>
            <p:ph type="subTitle" idx="1"/>
          </p:nvPr>
        </p:nvSpPr>
        <p:spPr>
          <a:xfrm>
            <a:off x="1371600" y="3886200"/>
            <a:ext cx="6400800" cy="1752600"/>
          </a:xfrm>
          <a:prstGeom prst="rect">
            <a:avLst/>
          </a:prstGeom>
        </p:spPr>
        <p:txBody>
          <a:bodyPr rtlCol="1"/>
          <a:lstStyle>
            <a:lvl1pPr marL="0" indent="0" algn="ctr" rtl="1">
              <a:buNone/>
              <a:defRPr/>
            </a:lvl1pPr>
            <a:lvl2pPr marL="457200" indent="0" algn="ctr" rtl="1">
              <a:buNone/>
              <a:defRPr/>
            </a:lvl2pPr>
            <a:lvl3pPr marL="914400" indent="0" algn="ctr" rtl="1">
              <a:buNone/>
              <a:defRPr/>
            </a:lvl3pPr>
            <a:lvl4pPr marL="1371600" indent="0" algn="ctr" rtl="1">
              <a:buNone/>
              <a:defRPr/>
            </a:lvl4pPr>
            <a:lvl5pPr marL="1828800" indent="0" algn="ctr" rtl="1">
              <a:buNone/>
              <a:defRPr/>
            </a:lvl5pPr>
            <a:lvl6pPr marL="2286000" indent="0" algn="ctr" rtl="1">
              <a:buNone/>
              <a:defRPr/>
            </a:lvl6pPr>
            <a:lvl7pPr marL="2743200" indent="0" algn="ctr" rtl="1">
              <a:buNone/>
              <a:defRPr/>
            </a:lvl7pPr>
            <a:lvl8pPr marL="3200400" indent="0" algn="ctr" rtl="1">
              <a:buNone/>
              <a:defRPr/>
            </a:lvl8pPr>
            <a:lvl9pPr marL="3657600" indent="0" algn="ctr" rtl="1">
              <a:buNone/>
              <a:defRPr/>
            </a:lvl9pPr>
          </a:lstStyle>
          <a:p>
            <a:pPr rtl="1"/>
            <a:r>
              <a:rPr lang="ar"/>
              <a:t>Click to edit Master subtitle style</a:t>
            </a:r>
            <a:endParaRPr lang="en-GB" dirty="0"/>
          </a:p>
        </p:txBody>
      </p:sp>
      <p:sp>
        <p:nvSpPr>
          <p:cNvPr id="4" name="Footer Placeholder 4">
            <a:extLst>
              <a:ext uri="{FF2B5EF4-FFF2-40B4-BE49-F238E27FC236}">
                <a16:creationId xmlns:a16="http://schemas.microsoft.com/office/drawing/2014/main" id="{3A0305BB-39CB-2010-297C-4A457FC45F9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78492034"/>
      </p:ext>
    </p:extLst>
  </p:cSld>
  <p:clrMapOvr>
    <a:masterClrMapping/>
  </p:clrMapOvr>
  <p:transition>
    <p:sndAc>
      <p:stSnd>
        <p:snd r:embed="rId1" name="click.wav"/>
      </p:stSnd>
    </p:sndAc>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idx="1"/>
          </p:nvPr>
        </p:nvSpPr>
        <p:spPr>
          <a:xfrm>
            <a:off x="468314" y="2196000"/>
            <a:ext cx="8207375" cy="3878436"/>
          </a:xfrm>
          <a:prstGeom prst="rect">
            <a:avLst/>
          </a:prstGeom>
        </p:spPr>
        <p:txBody>
          <a:bodyPr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1A7AFBE-AB6C-ABC5-09E7-9F4EA3B9541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281896993"/>
      </p:ext>
    </p:extLst>
  </p:cSld>
  <p:clrMapOvr>
    <a:masterClrMapping/>
  </p:clrMapOvr>
  <p:transition>
    <p:sndAc>
      <p:stSnd>
        <p:snd r:embed="rId1" name="click.wav"/>
      </p:stSnd>
    </p:sndAc>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rtlCol="1" anchor="t"/>
          <a:lstStyle>
            <a:lvl1pPr algn="r" rtl="1">
              <a:defRPr sz="4000" b="1" cap="all"/>
            </a:lvl1pPr>
          </a:lstStyle>
          <a:p>
            <a:pPr rtl="1"/>
            <a:r>
              <a:rPr lang="ar"/>
              <a:t>Click to edit Master title style</a:t>
            </a:r>
            <a:endParaRPr lang="en-GB"/>
          </a:p>
        </p:txBody>
      </p:sp>
      <p:sp>
        <p:nvSpPr>
          <p:cNvPr id="3" name="Text Placeholder 2"/>
          <p:cNvSpPr>
            <a:spLocks noGrp="1"/>
          </p:cNvSpPr>
          <p:nvPr>
            <p:ph type="body" idx="1"/>
          </p:nvPr>
        </p:nvSpPr>
        <p:spPr>
          <a:xfrm>
            <a:off x="722313" y="2906714"/>
            <a:ext cx="7772400" cy="1500187"/>
          </a:xfrm>
          <a:prstGeom prst="rect">
            <a:avLst/>
          </a:prstGeom>
        </p:spPr>
        <p:txBody>
          <a:bodyPr rtlCol="1" anchor="b"/>
          <a:lstStyle>
            <a:lvl1pPr marL="0" indent="0" algn="r" rtl="1">
              <a:buNone/>
              <a:defRPr sz="2000"/>
            </a:lvl1pPr>
            <a:lvl2pPr marL="457200" indent="0" algn="r" rtl="1">
              <a:buNone/>
              <a:defRPr sz="1800"/>
            </a:lvl2pPr>
            <a:lvl3pPr marL="914400" indent="0" algn="r" rtl="1">
              <a:buNone/>
              <a:defRPr sz="1600"/>
            </a:lvl3pPr>
            <a:lvl4pPr marL="1371600" indent="0" algn="r" rtl="1">
              <a:buNone/>
              <a:defRPr sz="1400"/>
            </a:lvl4pPr>
            <a:lvl5pPr marL="1828800" indent="0" algn="r" rtl="1">
              <a:buNone/>
              <a:defRPr sz="1400"/>
            </a:lvl5pPr>
            <a:lvl6pPr marL="2286000" indent="0" algn="r" rtl="1">
              <a:buNone/>
              <a:defRPr sz="1400"/>
            </a:lvl6pPr>
            <a:lvl7pPr marL="2743200" indent="0" algn="r" rtl="1">
              <a:buNone/>
              <a:defRPr sz="1400"/>
            </a:lvl7pPr>
            <a:lvl8pPr marL="3200400" indent="0" algn="r" rtl="1">
              <a:buNone/>
              <a:defRPr sz="1400"/>
            </a:lvl8pPr>
            <a:lvl9pPr marL="3657600" indent="0" algn="r" rtl="1">
              <a:buNone/>
              <a:defRPr sz="1400"/>
            </a:lvl9pPr>
          </a:lstStyle>
          <a:p>
            <a:pPr lvl="0" rtl="1"/>
            <a:r>
              <a:rPr lang="ar"/>
              <a:t>Click to edit Master text styles</a:t>
            </a:r>
          </a:p>
        </p:txBody>
      </p:sp>
      <p:sp>
        <p:nvSpPr>
          <p:cNvPr id="4" name="Footer Placeholder 4">
            <a:extLst>
              <a:ext uri="{FF2B5EF4-FFF2-40B4-BE49-F238E27FC236}">
                <a16:creationId xmlns:a16="http://schemas.microsoft.com/office/drawing/2014/main" id="{C2AEDFE9-EE41-D362-E546-E91D5FC64E7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5913610"/>
      </p:ext>
    </p:extLst>
  </p:cSld>
  <p:clrMapOvr>
    <a:masterClrMapping/>
  </p:clrMapOvr>
  <p:transition>
    <p:sndAc>
      <p:stSnd>
        <p:snd r:embed="rId1" name="click.wav"/>
      </p:stSnd>
    </p:sndAc>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sz="half" idx="1"/>
          </p:nvPr>
        </p:nvSpPr>
        <p:spPr>
          <a:xfrm>
            <a:off x="468314" y="2196001"/>
            <a:ext cx="4027487"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Content Placeholder 3"/>
          <p:cNvSpPr>
            <a:spLocks noGrp="1"/>
          </p:cNvSpPr>
          <p:nvPr>
            <p:ph sz="half" idx="2"/>
          </p:nvPr>
        </p:nvSpPr>
        <p:spPr>
          <a:xfrm>
            <a:off x="4648200" y="2196001"/>
            <a:ext cx="4027488"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AF7984-8BB0-8F53-E778-52A2BBF7CCE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773682717"/>
      </p:ext>
    </p:extLst>
  </p:cSld>
  <p:clrMapOvr>
    <a:masterClrMapping/>
  </p:clrMapOvr>
  <p:transition>
    <p:sndAc>
      <p:stSnd>
        <p:snd r:embed="rId1" name="click.wav"/>
      </p:stSnd>
    </p:sndAc>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5" descr="Always Learning">
            <a:extLst>
              <a:ext uri="{FF2B5EF4-FFF2-40B4-BE49-F238E27FC236}">
                <a16:creationId xmlns:a16="http://schemas.microsoft.com/office/drawing/2014/main" id="{69FE8684-BE61-3A81-0CF1-F705B2D2864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6356350"/>
            <a:ext cx="1762125"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195200"/>
            <a:ext cx="8229600" cy="864000"/>
          </a:xfrm>
          <a:prstGeom prst="rect">
            <a:avLst/>
          </a:prstGeom>
        </p:spPr>
        <p:txBody>
          <a:bodyPr rtlCol="1"/>
          <a:lstStyle>
            <a:lvl1pPr algn="r" rtl="1">
              <a:defRPr/>
            </a:lvl1pPr>
          </a:lstStyle>
          <a:p>
            <a:pPr rtl="1"/>
            <a:r>
              <a:rPr lang="ar"/>
              <a:t>Click to edit Master title style</a:t>
            </a:r>
            <a:endParaRPr lang="en-GB"/>
          </a:p>
        </p:txBody>
      </p:sp>
      <p:sp>
        <p:nvSpPr>
          <p:cNvPr id="3" name="Text Placeholder 2"/>
          <p:cNvSpPr>
            <a:spLocks noGrp="1"/>
          </p:cNvSpPr>
          <p:nvPr>
            <p:ph type="body" idx="1"/>
          </p:nvPr>
        </p:nvSpPr>
        <p:spPr>
          <a:xfrm>
            <a:off x="457201" y="2196000"/>
            <a:ext cx="4040188"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4" name="Content Placeholder 3"/>
          <p:cNvSpPr>
            <a:spLocks noGrp="1"/>
          </p:cNvSpPr>
          <p:nvPr>
            <p:ph sz="half" idx="2"/>
          </p:nvPr>
        </p:nvSpPr>
        <p:spPr>
          <a:xfrm>
            <a:off x="457201" y="2932602"/>
            <a:ext cx="4040188"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Text Placeholder 4"/>
          <p:cNvSpPr>
            <a:spLocks noGrp="1"/>
          </p:cNvSpPr>
          <p:nvPr>
            <p:ph type="body" sz="quarter" idx="3"/>
          </p:nvPr>
        </p:nvSpPr>
        <p:spPr>
          <a:xfrm>
            <a:off x="4645026" y="2196000"/>
            <a:ext cx="4041775"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6" name="Content Placeholder 5"/>
          <p:cNvSpPr>
            <a:spLocks noGrp="1"/>
          </p:cNvSpPr>
          <p:nvPr>
            <p:ph sz="quarter" idx="4"/>
          </p:nvPr>
        </p:nvSpPr>
        <p:spPr>
          <a:xfrm>
            <a:off x="4645026" y="2932602"/>
            <a:ext cx="4041775"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8" name="Footer Placeholder 4">
            <a:extLst>
              <a:ext uri="{FF2B5EF4-FFF2-40B4-BE49-F238E27FC236}">
                <a16:creationId xmlns:a16="http://schemas.microsoft.com/office/drawing/2014/main" id="{E3831A3E-361F-60E1-197E-146246D76DC5}"/>
              </a:ext>
            </a:extLst>
          </p:cNvPr>
          <p:cNvSpPr>
            <a:spLocks noGrp="1" noChangeArrowheads="1"/>
          </p:cNvSpPr>
          <p:nvPr>
            <p:ph type="ftr" sz="quarter" idx="10"/>
          </p:nvPr>
        </p:nvSpPr>
        <p:spPr/>
        <p:txBody>
          <a:bodyPr rtlCol="1"/>
          <a:lstStyle>
            <a:lvl1pPr algn="r" rtl="1">
              <a:spcBef>
                <a:spcPct val="0"/>
              </a:spcBef>
              <a:buFontTx/>
              <a:buNone/>
              <a:defRPr sz="1800">
                <a:solidFill>
                  <a:schemeClr val="tx1"/>
                </a:solidFill>
                <a:latin typeface="Arial" panose="020B0604020202020204" pitchFamily="34" charset="0"/>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426679024"/>
      </p:ext>
    </p:extLst>
  </p:cSld>
  <p:clrMapOvr>
    <a:masterClrMapping/>
  </p:clrMapOvr>
  <p:transition>
    <p:sndAc>
      <p:stSnd>
        <p:snd r:embed="rId1" name="click.wav"/>
      </p:stSnd>
    </p:sndAc>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Footer Placeholder 4">
            <a:extLst>
              <a:ext uri="{FF2B5EF4-FFF2-40B4-BE49-F238E27FC236}">
                <a16:creationId xmlns:a16="http://schemas.microsoft.com/office/drawing/2014/main" id="{1C6F868A-32BB-A111-C404-483CD1832E0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104154800"/>
      </p:ext>
    </p:extLst>
  </p:cSld>
  <p:clrMapOvr>
    <a:masterClrMapping/>
  </p:clrMapOvr>
  <p:transition>
    <p:sndAc>
      <p:stSnd>
        <p:snd r:embed="rId1" name="click.wav"/>
      </p:stSnd>
    </p:sndAc>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EC02FC38-AE3B-EFB4-D55D-0A5C97BB6371}"/>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869375378"/>
      </p:ext>
    </p:extLst>
  </p:cSld>
  <p:clrMapOvr>
    <a:masterClrMapping/>
  </p:clrMapOvr>
  <p:transition>
    <p:sndAc>
      <p:stSnd>
        <p:snd r:embed="rId1" name="click.wav"/>
      </p:stSnd>
    </p:sndAc>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1195200"/>
            <a:ext cx="3008313" cy="86564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457201" y="2132857"/>
            <a:ext cx="3008313" cy="399330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3" name="Content Placeholder 2"/>
          <p:cNvSpPr>
            <a:spLocks noGrp="1"/>
          </p:cNvSpPr>
          <p:nvPr>
            <p:ph idx="1"/>
          </p:nvPr>
        </p:nvSpPr>
        <p:spPr>
          <a:xfrm>
            <a:off x="3575050" y="1195201"/>
            <a:ext cx="5111751" cy="4785395"/>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2000"/>
            </a:lvl6pPr>
            <a:lvl7pPr algn="r" rtl="1">
              <a:defRPr sz="2000"/>
            </a:lvl7pPr>
            <a:lvl8pPr algn="r" rtl="1">
              <a:defRPr sz="2000"/>
            </a:lvl8pPr>
            <a:lvl9pPr algn="r" rtl="1">
              <a:defRPr sz="20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26848C-3864-D4D5-F394-E8115F32BAC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524329815"/>
      </p:ext>
    </p:extLst>
  </p:cSld>
  <p:clrMapOvr>
    <a:masterClrMapping/>
  </p:clrMapOvr>
  <p:transition>
    <p:sndAc>
      <p:stSnd>
        <p:snd r:embed="rId1" name="click.wav"/>
      </p:stSnd>
    </p:sndAc>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196752"/>
            <a:ext cx="5486400" cy="3530823"/>
          </a:xfrm>
          <a:prstGeom prst="rect">
            <a:avLst/>
          </a:prstGeom>
        </p:spPr>
        <p:txBody>
          <a:bodyPr rtlCol="1">
            <a:normAutofit/>
          </a:bodyPr>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lvl="0" rtl="1"/>
            <a:endParaRPr lang="en-GB" noProof="0" dirty="0"/>
          </a:p>
        </p:txBody>
      </p:sp>
      <p:sp>
        <p:nvSpPr>
          <p:cNvPr id="2" name="Title 1"/>
          <p:cNvSpPr>
            <a:spLocks noGrp="1"/>
          </p:cNvSpPr>
          <p:nvPr>
            <p:ph type="title"/>
          </p:nvPr>
        </p:nvSpPr>
        <p:spPr>
          <a:xfrm>
            <a:off x="1792288" y="4800601"/>
            <a:ext cx="5486400" cy="56673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1792288" y="5440363"/>
            <a:ext cx="5486400" cy="73183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5" name="Footer Placeholder 4">
            <a:extLst>
              <a:ext uri="{FF2B5EF4-FFF2-40B4-BE49-F238E27FC236}">
                <a16:creationId xmlns:a16="http://schemas.microsoft.com/office/drawing/2014/main" id="{3632E2FE-4AF5-990F-FA9F-82F73DAD8F6E}"/>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597252715"/>
      </p:ext>
    </p:extLst>
  </p:cSld>
  <p:clrMapOvr>
    <a:masterClrMapping/>
  </p:clrMapOvr>
  <p:transition>
    <p:sndAc>
      <p:stSnd>
        <p:snd r:embed="rId1" name="click.wav"/>
      </p:stSnd>
    </p:sndAc>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Footer Placeholder 4">
            <a:extLst>
              <a:ext uri="{FF2B5EF4-FFF2-40B4-BE49-F238E27FC236}">
                <a16:creationId xmlns:a16="http://schemas.microsoft.com/office/drawing/2014/main" id="{7AF04B97-CC31-299F-C1D9-4AD1810429B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616933327"/>
      </p:ext>
    </p:extLst>
  </p:cSld>
  <p:clrMapOvr>
    <a:masterClrMapping/>
  </p:clrMapOvr>
  <p:transition>
    <p:sndAc>
      <p:stSnd>
        <p:snd r:embed="rId1" name="click.wav"/>
      </p:stSnd>
    </p:sndAc>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Vertical Text Placeholder 2"/>
          <p:cNvSpPr>
            <a:spLocks noGrp="1"/>
          </p:cNvSpPr>
          <p:nvPr>
            <p:ph type="body" orient="vert" idx="1"/>
          </p:nvPr>
        </p:nvSpPr>
        <p:spPr>
          <a:xfrm>
            <a:off x="468314" y="2196001"/>
            <a:ext cx="8207375" cy="3950444"/>
          </a:xfrm>
          <a:prstGeom prst="rect">
            <a:avLst/>
          </a:prstGeom>
        </p:spPr>
        <p:txBody>
          <a:bodyPr vert="eaVert"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DF127B6-FB7B-DA34-ED52-7487CA11537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802301705"/>
      </p:ext>
    </p:extLst>
  </p:cSld>
  <p:clrMapOvr>
    <a:masterClrMapping/>
  </p:clrMapOvr>
  <p:transition>
    <p:sndAc>
      <p:stSnd>
        <p:snd r:embed="rId1" name="click.wav"/>
      </p:stSnd>
    </p:sndAc>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195201"/>
            <a:ext cx="20574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stStyle>
          <a:p>
            <a:pPr rtl="1"/>
            <a:r>
              <a:rPr lang="ar"/>
              <a:t>Click to edit Master title style</a:t>
            </a:r>
            <a:endParaRPr lang="en-GB" dirty="0"/>
          </a:p>
        </p:txBody>
      </p:sp>
      <p:sp>
        <p:nvSpPr>
          <p:cNvPr id="3" name="Vertical Text Placeholder 2"/>
          <p:cNvSpPr>
            <a:spLocks noGrp="1"/>
          </p:cNvSpPr>
          <p:nvPr>
            <p:ph type="body" orient="vert" idx="1"/>
          </p:nvPr>
        </p:nvSpPr>
        <p:spPr>
          <a:xfrm>
            <a:off x="457200" y="1195201"/>
            <a:ext cx="60198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63741A9B-C779-47D9-992F-A21FA3584BC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062829507"/>
      </p:ext>
    </p:extLst>
  </p:cSld>
  <p:clrMapOvr>
    <a:masterClrMapping/>
  </p:clrMapOvr>
  <p:transition>
    <p:sndAc>
      <p:stSnd>
        <p:snd r:embed="rId1" name="click.wav"/>
      </p:stSnd>
    </p:sndAc>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a:p>
        </p:txBody>
      </p:sp>
      <p:sp>
        <p:nvSpPr>
          <p:cNvPr id="3" name="Table Placeholder 2"/>
          <p:cNvSpPr>
            <a:spLocks noGrp="1"/>
          </p:cNvSpPr>
          <p:nvPr>
            <p:ph type="tbl" idx="1"/>
          </p:nvPr>
        </p:nvSpPr>
        <p:spPr>
          <a:xfrm>
            <a:off x="479426" y="2196000"/>
            <a:ext cx="8207375" cy="4041312"/>
          </a:xfrm>
          <a:prstGeom prst="rect">
            <a:avLst/>
          </a:prstGeom>
        </p:spPr>
        <p:txBody>
          <a:bodyPr rtlCol="1">
            <a:normAutofit/>
          </a:bodyPr>
          <a:lstStyle/>
          <a:p>
            <a:pPr lvl="0" rtl="1"/>
            <a:endParaRPr lang="en-GB" noProof="0" dirty="0"/>
          </a:p>
        </p:txBody>
      </p:sp>
      <p:sp>
        <p:nvSpPr>
          <p:cNvPr id="4" name="Footer Placeholder 4">
            <a:extLst>
              <a:ext uri="{FF2B5EF4-FFF2-40B4-BE49-F238E27FC236}">
                <a16:creationId xmlns:a16="http://schemas.microsoft.com/office/drawing/2014/main" id="{AF875707-4545-7C5E-C4A1-F2B0323DEB0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655251152"/>
      </p:ext>
    </p:extLst>
  </p:cSld>
  <p:clrMapOvr>
    <a:masterClrMapping/>
  </p:clrMapOvr>
  <p:transition>
    <p:sndAc>
      <p:stSnd>
        <p:snd r:embed="rId1" name="click.wav"/>
      </p:stSnd>
    </p:sndAc>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a:prstGeom prst="rect">
            <a:avLst/>
          </a:prstGeom>
        </p:spPr>
        <p:txBody>
          <a:bodyPr rtlCol="1"/>
          <a:lstStyle/>
          <a:p>
            <a:pPr rtl="1"/>
            <a:r>
              <a:rPr lang="ar"/>
              <a:t>Click to edit Master title style</a:t>
            </a:r>
            <a:endParaRPr lang="en-GB"/>
          </a:p>
        </p:txBody>
      </p:sp>
      <p:sp>
        <p:nvSpPr>
          <p:cNvPr id="3" name="Subtitle 2"/>
          <p:cNvSpPr>
            <a:spLocks noGrp="1"/>
          </p:cNvSpPr>
          <p:nvPr>
            <p:ph type="subTitle" idx="1"/>
          </p:nvPr>
        </p:nvSpPr>
        <p:spPr>
          <a:xfrm>
            <a:off x="1371600" y="3886200"/>
            <a:ext cx="6400800" cy="1752600"/>
          </a:xfrm>
          <a:prstGeom prst="rect">
            <a:avLst/>
          </a:prstGeom>
        </p:spPr>
        <p:txBody>
          <a:bodyPr rtlCol="1"/>
          <a:lstStyle>
            <a:lvl1pPr marL="0" indent="0" algn="ctr" rtl="1">
              <a:buNone/>
              <a:defRPr/>
            </a:lvl1pPr>
            <a:lvl2pPr marL="457200" indent="0" algn="ctr" rtl="1">
              <a:buNone/>
              <a:defRPr/>
            </a:lvl2pPr>
            <a:lvl3pPr marL="914400" indent="0" algn="ctr" rtl="1">
              <a:buNone/>
              <a:defRPr/>
            </a:lvl3pPr>
            <a:lvl4pPr marL="1371600" indent="0" algn="ctr" rtl="1">
              <a:buNone/>
              <a:defRPr/>
            </a:lvl4pPr>
            <a:lvl5pPr marL="1828800" indent="0" algn="ctr" rtl="1">
              <a:buNone/>
              <a:defRPr/>
            </a:lvl5pPr>
            <a:lvl6pPr marL="2286000" indent="0" algn="ctr" rtl="1">
              <a:buNone/>
              <a:defRPr/>
            </a:lvl6pPr>
            <a:lvl7pPr marL="2743200" indent="0" algn="ctr" rtl="1">
              <a:buNone/>
              <a:defRPr/>
            </a:lvl7pPr>
            <a:lvl8pPr marL="3200400" indent="0" algn="ctr" rtl="1">
              <a:buNone/>
              <a:defRPr/>
            </a:lvl8pPr>
            <a:lvl9pPr marL="3657600" indent="0" algn="ctr" rtl="1">
              <a:buNone/>
              <a:defRPr/>
            </a:lvl9pPr>
          </a:lstStyle>
          <a:p>
            <a:pPr rtl="1"/>
            <a:r>
              <a:rPr lang="ar"/>
              <a:t>Click to edit Master subtitle style</a:t>
            </a:r>
            <a:endParaRPr lang="en-GB" dirty="0"/>
          </a:p>
        </p:txBody>
      </p:sp>
      <p:sp>
        <p:nvSpPr>
          <p:cNvPr id="4" name="Footer Placeholder 4">
            <a:extLst>
              <a:ext uri="{FF2B5EF4-FFF2-40B4-BE49-F238E27FC236}">
                <a16:creationId xmlns:a16="http://schemas.microsoft.com/office/drawing/2014/main" id="{3A0305BB-39CB-2010-297C-4A457FC45F9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189930832"/>
      </p:ext>
    </p:extLst>
  </p:cSld>
  <p:clrMapOvr>
    <a:masterClrMapping/>
  </p:clrMapOvr>
  <p:transition>
    <p:sndAc>
      <p:stSnd>
        <p:snd r:embed="rId1" name="click.wav"/>
      </p:stSnd>
    </p:sndAc>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idx="1"/>
          </p:nvPr>
        </p:nvSpPr>
        <p:spPr>
          <a:xfrm>
            <a:off x="468314" y="2196000"/>
            <a:ext cx="8207375" cy="3878436"/>
          </a:xfrm>
          <a:prstGeom prst="rect">
            <a:avLst/>
          </a:prstGeom>
        </p:spPr>
        <p:txBody>
          <a:bodyPr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1A7AFBE-AB6C-ABC5-09E7-9F4EA3B9541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150784113"/>
      </p:ext>
    </p:extLst>
  </p:cSld>
  <p:clrMapOvr>
    <a:masterClrMapping/>
  </p:clrMapOvr>
  <p:transition>
    <p:sndAc>
      <p:stSnd>
        <p:snd r:embed="rId1" name="click.wav"/>
      </p:stSnd>
    </p:sndAc>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rtlCol="1" anchor="t"/>
          <a:lstStyle>
            <a:lvl1pPr algn="r" rtl="1">
              <a:defRPr sz="4000" b="1" cap="all"/>
            </a:lvl1pPr>
          </a:lstStyle>
          <a:p>
            <a:pPr rtl="1"/>
            <a:r>
              <a:rPr lang="ar"/>
              <a:t>Click to edit Master title style</a:t>
            </a:r>
            <a:endParaRPr lang="en-GB"/>
          </a:p>
        </p:txBody>
      </p:sp>
      <p:sp>
        <p:nvSpPr>
          <p:cNvPr id="3" name="Text Placeholder 2"/>
          <p:cNvSpPr>
            <a:spLocks noGrp="1"/>
          </p:cNvSpPr>
          <p:nvPr>
            <p:ph type="body" idx="1"/>
          </p:nvPr>
        </p:nvSpPr>
        <p:spPr>
          <a:xfrm>
            <a:off x="722313" y="2906714"/>
            <a:ext cx="7772400" cy="1500187"/>
          </a:xfrm>
          <a:prstGeom prst="rect">
            <a:avLst/>
          </a:prstGeom>
        </p:spPr>
        <p:txBody>
          <a:bodyPr rtlCol="1" anchor="b"/>
          <a:lstStyle>
            <a:lvl1pPr marL="0" indent="0" algn="r" rtl="1">
              <a:buNone/>
              <a:defRPr sz="2000"/>
            </a:lvl1pPr>
            <a:lvl2pPr marL="457200" indent="0" algn="r" rtl="1">
              <a:buNone/>
              <a:defRPr sz="1800"/>
            </a:lvl2pPr>
            <a:lvl3pPr marL="914400" indent="0" algn="r" rtl="1">
              <a:buNone/>
              <a:defRPr sz="1600"/>
            </a:lvl3pPr>
            <a:lvl4pPr marL="1371600" indent="0" algn="r" rtl="1">
              <a:buNone/>
              <a:defRPr sz="1400"/>
            </a:lvl4pPr>
            <a:lvl5pPr marL="1828800" indent="0" algn="r" rtl="1">
              <a:buNone/>
              <a:defRPr sz="1400"/>
            </a:lvl5pPr>
            <a:lvl6pPr marL="2286000" indent="0" algn="r" rtl="1">
              <a:buNone/>
              <a:defRPr sz="1400"/>
            </a:lvl6pPr>
            <a:lvl7pPr marL="2743200" indent="0" algn="r" rtl="1">
              <a:buNone/>
              <a:defRPr sz="1400"/>
            </a:lvl7pPr>
            <a:lvl8pPr marL="3200400" indent="0" algn="r" rtl="1">
              <a:buNone/>
              <a:defRPr sz="1400"/>
            </a:lvl8pPr>
            <a:lvl9pPr marL="3657600" indent="0" algn="r" rtl="1">
              <a:buNone/>
              <a:defRPr sz="1400"/>
            </a:lvl9pPr>
          </a:lstStyle>
          <a:p>
            <a:pPr lvl="0" rtl="1"/>
            <a:r>
              <a:rPr lang="ar"/>
              <a:t>Click to edit Master text styles</a:t>
            </a:r>
          </a:p>
        </p:txBody>
      </p:sp>
      <p:sp>
        <p:nvSpPr>
          <p:cNvPr id="4" name="Footer Placeholder 4">
            <a:extLst>
              <a:ext uri="{FF2B5EF4-FFF2-40B4-BE49-F238E27FC236}">
                <a16:creationId xmlns:a16="http://schemas.microsoft.com/office/drawing/2014/main" id="{C2AEDFE9-EE41-D362-E546-E91D5FC64E7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865460214"/>
      </p:ext>
    </p:extLst>
  </p:cSld>
  <p:clrMapOvr>
    <a:masterClrMapping/>
  </p:clrMapOvr>
  <p:transition>
    <p:sndAc>
      <p:stSnd>
        <p:snd r:embed="rId1" name="click.wav"/>
      </p:stSnd>
    </p:sndAc>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sz="half" idx="1"/>
          </p:nvPr>
        </p:nvSpPr>
        <p:spPr>
          <a:xfrm>
            <a:off x="468314" y="2196001"/>
            <a:ext cx="4027487"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Content Placeholder 3"/>
          <p:cNvSpPr>
            <a:spLocks noGrp="1"/>
          </p:cNvSpPr>
          <p:nvPr>
            <p:ph sz="half" idx="2"/>
          </p:nvPr>
        </p:nvSpPr>
        <p:spPr>
          <a:xfrm>
            <a:off x="4648200" y="2196001"/>
            <a:ext cx="4027488"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AF7984-8BB0-8F53-E778-52A2BBF7CCE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975168846"/>
      </p:ext>
    </p:extLst>
  </p:cSld>
  <p:clrMapOvr>
    <a:masterClrMapping/>
  </p:clrMapOvr>
  <p:transition>
    <p:sndAc>
      <p:stSnd>
        <p:snd r:embed="rId1" name="click.wav"/>
      </p:stSnd>
    </p:sndAc>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5" descr="Always Learning">
            <a:extLst>
              <a:ext uri="{FF2B5EF4-FFF2-40B4-BE49-F238E27FC236}">
                <a16:creationId xmlns:a16="http://schemas.microsoft.com/office/drawing/2014/main" id="{69FE8684-BE61-3A81-0CF1-F705B2D2864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6356350"/>
            <a:ext cx="1762125"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195200"/>
            <a:ext cx="8229600" cy="864000"/>
          </a:xfrm>
          <a:prstGeom prst="rect">
            <a:avLst/>
          </a:prstGeom>
        </p:spPr>
        <p:txBody>
          <a:bodyPr rtlCol="1"/>
          <a:lstStyle>
            <a:lvl1pPr algn="r" rtl="1">
              <a:defRPr/>
            </a:lvl1pPr>
          </a:lstStyle>
          <a:p>
            <a:pPr rtl="1"/>
            <a:r>
              <a:rPr lang="ar"/>
              <a:t>Click to edit Master title style</a:t>
            </a:r>
            <a:endParaRPr lang="en-GB"/>
          </a:p>
        </p:txBody>
      </p:sp>
      <p:sp>
        <p:nvSpPr>
          <p:cNvPr id="3" name="Text Placeholder 2"/>
          <p:cNvSpPr>
            <a:spLocks noGrp="1"/>
          </p:cNvSpPr>
          <p:nvPr>
            <p:ph type="body" idx="1"/>
          </p:nvPr>
        </p:nvSpPr>
        <p:spPr>
          <a:xfrm>
            <a:off x="457201" y="2196000"/>
            <a:ext cx="4040188"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4" name="Content Placeholder 3"/>
          <p:cNvSpPr>
            <a:spLocks noGrp="1"/>
          </p:cNvSpPr>
          <p:nvPr>
            <p:ph sz="half" idx="2"/>
          </p:nvPr>
        </p:nvSpPr>
        <p:spPr>
          <a:xfrm>
            <a:off x="457201" y="2932602"/>
            <a:ext cx="4040188"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Text Placeholder 4"/>
          <p:cNvSpPr>
            <a:spLocks noGrp="1"/>
          </p:cNvSpPr>
          <p:nvPr>
            <p:ph type="body" sz="quarter" idx="3"/>
          </p:nvPr>
        </p:nvSpPr>
        <p:spPr>
          <a:xfrm>
            <a:off x="4645026" y="2196000"/>
            <a:ext cx="4041775"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6" name="Content Placeholder 5"/>
          <p:cNvSpPr>
            <a:spLocks noGrp="1"/>
          </p:cNvSpPr>
          <p:nvPr>
            <p:ph sz="quarter" idx="4"/>
          </p:nvPr>
        </p:nvSpPr>
        <p:spPr>
          <a:xfrm>
            <a:off x="4645026" y="2932602"/>
            <a:ext cx="4041775"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8" name="Footer Placeholder 4">
            <a:extLst>
              <a:ext uri="{FF2B5EF4-FFF2-40B4-BE49-F238E27FC236}">
                <a16:creationId xmlns:a16="http://schemas.microsoft.com/office/drawing/2014/main" id="{E3831A3E-361F-60E1-197E-146246D76DC5}"/>
              </a:ext>
            </a:extLst>
          </p:cNvPr>
          <p:cNvSpPr>
            <a:spLocks noGrp="1" noChangeArrowheads="1"/>
          </p:cNvSpPr>
          <p:nvPr>
            <p:ph type="ftr" sz="quarter" idx="10"/>
          </p:nvPr>
        </p:nvSpPr>
        <p:spPr/>
        <p:txBody>
          <a:bodyPr rtlCol="1"/>
          <a:lstStyle>
            <a:lvl1pPr algn="r" rtl="1">
              <a:spcBef>
                <a:spcPct val="0"/>
              </a:spcBef>
              <a:buFontTx/>
              <a:buNone/>
              <a:defRPr sz="1800">
                <a:solidFill>
                  <a:schemeClr val="tx1"/>
                </a:solidFill>
                <a:latin typeface="Arial" panose="020B0604020202020204" pitchFamily="34" charset="0"/>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025248049"/>
      </p:ext>
    </p:extLst>
  </p:cSld>
  <p:clrMapOvr>
    <a:masterClrMapping/>
  </p:clrMapOvr>
  <p:transition>
    <p:sndAc>
      <p:stSnd>
        <p:snd r:embed="rId1" name="click.wav"/>
      </p:stSnd>
    </p:sndAc>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Footer Placeholder 4">
            <a:extLst>
              <a:ext uri="{FF2B5EF4-FFF2-40B4-BE49-F238E27FC236}">
                <a16:creationId xmlns:a16="http://schemas.microsoft.com/office/drawing/2014/main" id="{1C6F868A-32BB-A111-C404-483CD1832E0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780291505"/>
      </p:ext>
    </p:extLst>
  </p:cSld>
  <p:clrMapOvr>
    <a:masterClrMapping/>
  </p:clrMapOvr>
  <p:transition>
    <p:sndAc>
      <p:stSnd>
        <p:snd r:embed="rId1" name="click.wav"/>
      </p:stSnd>
    </p:sndAc>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EC02FC38-AE3B-EFB4-D55D-0A5C97BB6371}"/>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112143027"/>
      </p:ext>
    </p:extLst>
  </p:cSld>
  <p:clrMapOvr>
    <a:masterClrMapping/>
  </p:clrMapOvr>
  <p:transition>
    <p:sndAc>
      <p:stSnd>
        <p:snd r:embed="rId1" name="click.wav"/>
      </p:stSnd>
    </p:sndAc>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0B917A8A-EC74-8439-7D0C-B004E910A772}"/>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067544793"/>
      </p:ext>
    </p:extLst>
  </p:cSld>
  <p:clrMapOvr>
    <a:masterClrMapping/>
  </p:clrMapOvr>
  <p:transition>
    <p:sndAc>
      <p:stSnd>
        <p:snd r:embed="rId1" name="click.wav"/>
      </p:stSnd>
    </p:sndAc>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1195200"/>
            <a:ext cx="3008313" cy="86564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457201" y="2132857"/>
            <a:ext cx="3008313" cy="399330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3" name="Content Placeholder 2"/>
          <p:cNvSpPr>
            <a:spLocks noGrp="1"/>
          </p:cNvSpPr>
          <p:nvPr>
            <p:ph idx="1"/>
          </p:nvPr>
        </p:nvSpPr>
        <p:spPr>
          <a:xfrm>
            <a:off x="3575050" y="1195201"/>
            <a:ext cx="5111751" cy="4785395"/>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2000"/>
            </a:lvl6pPr>
            <a:lvl7pPr algn="r" rtl="1">
              <a:defRPr sz="2000"/>
            </a:lvl7pPr>
            <a:lvl8pPr algn="r" rtl="1">
              <a:defRPr sz="2000"/>
            </a:lvl8pPr>
            <a:lvl9pPr algn="r" rtl="1">
              <a:defRPr sz="20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26848C-3864-D4D5-F394-E8115F32BAC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826944765"/>
      </p:ext>
    </p:extLst>
  </p:cSld>
  <p:clrMapOvr>
    <a:masterClrMapping/>
  </p:clrMapOvr>
  <p:transition>
    <p:sndAc>
      <p:stSnd>
        <p:snd r:embed="rId1" name="click.wav"/>
      </p:stSnd>
    </p:sndAc>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196752"/>
            <a:ext cx="5486400" cy="3530823"/>
          </a:xfrm>
          <a:prstGeom prst="rect">
            <a:avLst/>
          </a:prstGeom>
        </p:spPr>
        <p:txBody>
          <a:bodyPr rtlCol="1">
            <a:normAutofit/>
          </a:bodyPr>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lvl="0" rtl="1"/>
            <a:endParaRPr lang="en-GB" noProof="0" dirty="0"/>
          </a:p>
        </p:txBody>
      </p:sp>
      <p:sp>
        <p:nvSpPr>
          <p:cNvPr id="2" name="Title 1"/>
          <p:cNvSpPr>
            <a:spLocks noGrp="1"/>
          </p:cNvSpPr>
          <p:nvPr>
            <p:ph type="title"/>
          </p:nvPr>
        </p:nvSpPr>
        <p:spPr>
          <a:xfrm>
            <a:off x="1792288" y="4800601"/>
            <a:ext cx="5486400" cy="56673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1792288" y="5440363"/>
            <a:ext cx="5486400" cy="73183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5" name="Footer Placeholder 4">
            <a:extLst>
              <a:ext uri="{FF2B5EF4-FFF2-40B4-BE49-F238E27FC236}">
                <a16:creationId xmlns:a16="http://schemas.microsoft.com/office/drawing/2014/main" id="{3632E2FE-4AF5-990F-FA9F-82F73DAD8F6E}"/>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846126300"/>
      </p:ext>
    </p:extLst>
  </p:cSld>
  <p:clrMapOvr>
    <a:masterClrMapping/>
  </p:clrMapOvr>
  <p:transition>
    <p:sndAc>
      <p:stSnd>
        <p:snd r:embed="rId1" name="click.wav"/>
      </p:stSnd>
    </p:sndAc>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Vertical Text Placeholder 2"/>
          <p:cNvSpPr>
            <a:spLocks noGrp="1"/>
          </p:cNvSpPr>
          <p:nvPr>
            <p:ph type="body" orient="vert" idx="1"/>
          </p:nvPr>
        </p:nvSpPr>
        <p:spPr>
          <a:xfrm>
            <a:off x="468314" y="2196001"/>
            <a:ext cx="8207375" cy="3950444"/>
          </a:xfrm>
          <a:prstGeom prst="rect">
            <a:avLst/>
          </a:prstGeom>
        </p:spPr>
        <p:txBody>
          <a:bodyPr vert="eaVert"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DF127B6-FB7B-DA34-ED52-7487CA11537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091287960"/>
      </p:ext>
    </p:extLst>
  </p:cSld>
  <p:clrMapOvr>
    <a:masterClrMapping/>
  </p:clrMapOvr>
  <p:transition>
    <p:sndAc>
      <p:stSnd>
        <p:snd r:embed="rId1" name="click.wav"/>
      </p:stSnd>
    </p:sndAc>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195201"/>
            <a:ext cx="20574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stStyle>
          <a:p>
            <a:pPr rtl="1"/>
            <a:r>
              <a:rPr lang="ar"/>
              <a:t>Click to edit Master title style</a:t>
            </a:r>
            <a:endParaRPr lang="en-GB" dirty="0"/>
          </a:p>
        </p:txBody>
      </p:sp>
      <p:sp>
        <p:nvSpPr>
          <p:cNvPr id="3" name="Vertical Text Placeholder 2"/>
          <p:cNvSpPr>
            <a:spLocks noGrp="1"/>
          </p:cNvSpPr>
          <p:nvPr>
            <p:ph type="body" orient="vert" idx="1"/>
          </p:nvPr>
        </p:nvSpPr>
        <p:spPr>
          <a:xfrm>
            <a:off x="457200" y="1195201"/>
            <a:ext cx="60198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63741A9B-C779-47D9-992F-A21FA3584BC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12540367"/>
      </p:ext>
    </p:extLst>
  </p:cSld>
  <p:clrMapOvr>
    <a:masterClrMapping/>
  </p:clrMapOvr>
  <p:transition>
    <p:sndAc>
      <p:stSnd>
        <p:snd r:embed="rId1" name="click.wav"/>
      </p:stSnd>
    </p:sndAc>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a:p>
        </p:txBody>
      </p:sp>
      <p:sp>
        <p:nvSpPr>
          <p:cNvPr id="3" name="Table Placeholder 2"/>
          <p:cNvSpPr>
            <a:spLocks noGrp="1"/>
          </p:cNvSpPr>
          <p:nvPr>
            <p:ph type="tbl" idx="1"/>
          </p:nvPr>
        </p:nvSpPr>
        <p:spPr>
          <a:xfrm>
            <a:off x="479426" y="2196000"/>
            <a:ext cx="8207375" cy="4041312"/>
          </a:xfrm>
          <a:prstGeom prst="rect">
            <a:avLst/>
          </a:prstGeom>
        </p:spPr>
        <p:txBody>
          <a:bodyPr rtlCol="1">
            <a:normAutofit/>
          </a:bodyPr>
          <a:lstStyle/>
          <a:p>
            <a:pPr lvl="0" rtl="1"/>
            <a:endParaRPr lang="en-GB" noProof="0" dirty="0"/>
          </a:p>
        </p:txBody>
      </p:sp>
      <p:sp>
        <p:nvSpPr>
          <p:cNvPr id="4" name="Footer Placeholder 4">
            <a:extLst>
              <a:ext uri="{FF2B5EF4-FFF2-40B4-BE49-F238E27FC236}">
                <a16:creationId xmlns:a16="http://schemas.microsoft.com/office/drawing/2014/main" id="{AF875707-4545-7C5E-C4A1-F2B0323DEB0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531894227"/>
      </p:ext>
    </p:extLst>
  </p:cSld>
  <p:clrMapOvr>
    <a:masterClrMapping/>
  </p:clrMapOvr>
  <p:transition>
    <p:sndAc>
      <p:stSnd>
        <p:snd r:embed="rId1" name="click.wav"/>
      </p:stSnd>
    </p:sndAc>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a:prstGeom prst="rect">
            <a:avLst/>
          </a:prstGeom>
        </p:spPr>
        <p:txBody>
          <a:bodyPr rtlCol="1"/>
          <a:lstStyle/>
          <a:p>
            <a:pPr rtl="1"/>
            <a:r>
              <a:rPr lang="ar"/>
              <a:t>Click to edit Master title style</a:t>
            </a:r>
            <a:endParaRPr lang="en-GB"/>
          </a:p>
        </p:txBody>
      </p:sp>
      <p:sp>
        <p:nvSpPr>
          <p:cNvPr id="3" name="Subtitle 2"/>
          <p:cNvSpPr>
            <a:spLocks noGrp="1"/>
          </p:cNvSpPr>
          <p:nvPr>
            <p:ph type="subTitle" idx="1"/>
          </p:nvPr>
        </p:nvSpPr>
        <p:spPr>
          <a:xfrm>
            <a:off x="1371600" y="3886200"/>
            <a:ext cx="6400800" cy="1752600"/>
          </a:xfrm>
          <a:prstGeom prst="rect">
            <a:avLst/>
          </a:prstGeom>
        </p:spPr>
        <p:txBody>
          <a:bodyPr rtlCol="1"/>
          <a:lstStyle>
            <a:lvl1pPr marL="0" indent="0" algn="ctr" rtl="1">
              <a:buNone/>
              <a:defRPr/>
            </a:lvl1pPr>
            <a:lvl2pPr marL="457200" indent="0" algn="ctr" rtl="1">
              <a:buNone/>
              <a:defRPr/>
            </a:lvl2pPr>
            <a:lvl3pPr marL="914400" indent="0" algn="ctr" rtl="1">
              <a:buNone/>
              <a:defRPr/>
            </a:lvl3pPr>
            <a:lvl4pPr marL="1371600" indent="0" algn="ctr" rtl="1">
              <a:buNone/>
              <a:defRPr/>
            </a:lvl4pPr>
            <a:lvl5pPr marL="1828800" indent="0" algn="ctr" rtl="1">
              <a:buNone/>
              <a:defRPr/>
            </a:lvl5pPr>
            <a:lvl6pPr marL="2286000" indent="0" algn="ctr" rtl="1">
              <a:buNone/>
              <a:defRPr/>
            </a:lvl6pPr>
            <a:lvl7pPr marL="2743200" indent="0" algn="ctr" rtl="1">
              <a:buNone/>
              <a:defRPr/>
            </a:lvl7pPr>
            <a:lvl8pPr marL="3200400" indent="0" algn="ctr" rtl="1">
              <a:buNone/>
              <a:defRPr/>
            </a:lvl8pPr>
            <a:lvl9pPr marL="3657600" indent="0" algn="ctr" rtl="1">
              <a:buNone/>
              <a:defRPr/>
            </a:lvl9pPr>
          </a:lstStyle>
          <a:p>
            <a:pPr rtl="1"/>
            <a:r>
              <a:rPr lang="ar"/>
              <a:t>Click to edit Master subtitle style</a:t>
            </a:r>
            <a:endParaRPr lang="en-GB" dirty="0"/>
          </a:p>
        </p:txBody>
      </p:sp>
      <p:sp>
        <p:nvSpPr>
          <p:cNvPr id="4" name="Footer Placeholder 4">
            <a:extLst>
              <a:ext uri="{FF2B5EF4-FFF2-40B4-BE49-F238E27FC236}">
                <a16:creationId xmlns:a16="http://schemas.microsoft.com/office/drawing/2014/main" id="{3A0305BB-39CB-2010-297C-4A457FC45F9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201847582"/>
      </p:ext>
    </p:extLst>
  </p:cSld>
  <p:clrMapOvr>
    <a:masterClrMapping/>
  </p:clrMapOvr>
  <p:transition>
    <p:sndAc>
      <p:stSnd>
        <p:snd r:embed="rId1" name="click.wav"/>
      </p:stSnd>
    </p:sndAc>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idx="1"/>
          </p:nvPr>
        </p:nvSpPr>
        <p:spPr>
          <a:xfrm>
            <a:off x="468314" y="2196000"/>
            <a:ext cx="8207375" cy="3878436"/>
          </a:xfrm>
          <a:prstGeom prst="rect">
            <a:avLst/>
          </a:prstGeom>
        </p:spPr>
        <p:txBody>
          <a:bodyPr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1A7AFBE-AB6C-ABC5-09E7-9F4EA3B9541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199058961"/>
      </p:ext>
    </p:extLst>
  </p:cSld>
  <p:clrMapOvr>
    <a:masterClrMapping/>
  </p:clrMapOvr>
  <p:transition>
    <p:sndAc>
      <p:stSnd>
        <p:snd r:embed="rId1" name="click.wav"/>
      </p:stSnd>
    </p:sndAc>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rtlCol="1" anchor="t"/>
          <a:lstStyle>
            <a:lvl1pPr algn="r" rtl="1">
              <a:defRPr sz="4000" b="1" cap="all"/>
            </a:lvl1pPr>
          </a:lstStyle>
          <a:p>
            <a:pPr rtl="1"/>
            <a:r>
              <a:rPr lang="ar"/>
              <a:t>Click to edit Master title style</a:t>
            </a:r>
            <a:endParaRPr lang="en-GB"/>
          </a:p>
        </p:txBody>
      </p:sp>
      <p:sp>
        <p:nvSpPr>
          <p:cNvPr id="3" name="Text Placeholder 2"/>
          <p:cNvSpPr>
            <a:spLocks noGrp="1"/>
          </p:cNvSpPr>
          <p:nvPr>
            <p:ph type="body" idx="1"/>
          </p:nvPr>
        </p:nvSpPr>
        <p:spPr>
          <a:xfrm>
            <a:off x="722313" y="2906714"/>
            <a:ext cx="7772400" cy="1500187"/>
          </a:xfrm>
          <a:prstGeom prst="rect">
            <a:avLst/>
          </a:prstGeom>
        </p:spPr>
        <p:txBody>
          <a:bodyPr rtlCol="1" anchor="b"/>
          <a:lstStyle>
            <a:lvl1pPr marL="0" indent="0" algn="r" rtl="1">
              <a:buNone/>
              <a:defRPr sz="2000"/>
            </a:lvl1pPr>
            <a:lvl2pPr marL="457200" indent="0" algn="r" rtl="1">
              <a:buNone/>
              <a:defRPr sz="1800"/>
            </a:lvl2pPr>
            <a:lvl3pPr marL="914400" indent="0" algn="r" rtl="1">
              <a:buNone/>
              <a:defRPr sz="1600"/>
            </a:lvl3pPr>
            <a:lvl4pPr marL="1371600" indent="0" algn="r" rtl="1">
              <a:buNone/>
              <a:defRPr sz="1400"/>
            </a:lvl4pPr>
            <a:lvl5pPr marL="1828800" indent="0" algn="r" rtl="1">
              <a:buNone/>
              <a:defRPr sz="1400"/>
            </a:lvl5pPr>
            <a:lvl6pPr marL="2286000" indent="0" algn="r" rtl="1">
              <a:buNone/>
              <a:defRPr sz="1400"/>
            </a:lvl6pPr>
            <a:lvl7pPr marL="2743200" indent="0" algn="r" rtl="1">
              <a:buNone/>
              <a:defRPr sz="1400"/>
            </a:lvl7pPr>
            <a:lvl8pPr marL="3200400" indent="0" algn="r" rtl="1">
              <a:buNone/>
              <a:defRPr sz="1400"/>
            </a:lvl8pPr>
            <a:lvl9pPr marL="3657600" indent="0" algn="r" rtl="1">
              <a:buNone/>
              <a:defRPr sz="1400"/>
            </a:lvl9pPr>
          </a:lstStyle>
          <a:p>
            <a:pPr lvl="0" rtl="1"/>
            <a:r>
              <a:rPr lang="ar"/>
              <a:t>Click to edit Master text styles</a:t>
            </a:r>
          </a:p>
        </p:txBody>
      </p:sp>
      <p:sp>
        <p:nvSpPr>
          <p:cNvPr id="4" name="Footer Placeholder 4">
            <a:extLst>
              <a:ext uri="{FF2B5EF4-FFF2-40B4-BE49-F238E27FC236}">
                <a16:creationId xmlns:a16="http://schemas.microsoft.com/office/drawing/2014/main" id="{C2AEDFE9-EE41-D362-E546-E91D5FC64E7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375318916"/>
      </p:ext>
    </p:extLst>
  </p:cSld>
  <p:clrMapOvr>
    <a:masterClrMapping/>
  </p:clrMapOvr>
  <p:transition>
    <p:sndAc>
      <p:stSnd>
        <p:snd r:embed="rId1" name="click.wav"/>
      </p:stSnd>
    </p:sndAc>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sz="half" idx="1"/>
          </p:nvPr>
        </p:nvSpPr>
        <p:spPr>
          <a:xfrm>
            <a:off x="468314" y="2196001"/>
            <a:ext cx="4027487"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Content Placeholder 3"/>
          <p:cNvSpPr>
            <a:spLocks noGrp="1"/>
          </p:cNvSpPr>
          <p:nvPr>
            <p:ph sz="half" idx="2"/>
          </p:nvPr>
        </p:nvSpPr>
        <p:spPr>
          <a:xfrm>
            <a:off x="4648200" y="2196001"/>
            <a:ext cx="4027488"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AF7984-8BB0-8F53-E778-52A2BBF7CCE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823595971"/>
      </p:ext>
    </p:extLst>
  </p:cSld>
  <p:clrMapOvr>
    <a:masterClrMapping/>
  </p:clrMapOvr>
  <p:transition>
    <p:sndAc>
      <p:stSnd>
        <p:snd r:embed="rId1" name="click.wav"/>
      </p:stSnd>
    </p:sndAc>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5" descr="Always Learning">
            <a:extLst>
              <a:ext uri="{FF2B5EF4-FFF2-40B4-BE49-F238E27FC236}">
                <a16:creationId xmlns:a16="http://schemas.microsoft.com/office/drawing/2014/main" id="{69FE8684-BE61-3A81-0CF1-F705B2D2864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6356350"/>
            <a:ext cx="1762125"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195200"/>
            <a:ext cx="8229600" cy="864000"/>
          </a:xfrm>
          <a:prstGeom prst="rect">
            <a:avLst/>
          </a:prstGeom>
        </p:spPr>
        <p:txBody>
          <a:bodyPr rtlCol="1"/>
          <a:lstStyle>
            <a:lvl1pPr algn="r" rtl="1">
              <a:defRPr/>
            </a:lvl1pPr>
          </a:lstStyle>
          <a:p>
            <a:pPr rtl="1"/>
            <a:r>
              <a:rPr lang="ar"/>
              <a:t>Click to edit Master title style</a:t>
            </a:r>
            <a:endParaRPr lang="en-GB"/>
          </a:p>
        </p:txBody>
      </p:sp>
      <p:sp>
        <p:nvSpPr>
          <p:cNvPr id="3" name="Text Placeholder 2"/>
          <p:cNvSpPr>
            <a:spLocks noGrp="1"/>
          </p:cNvSpPr>
          <p:nvPr>
            <p:ph type="body" idx="1"/>
          </p:nvPr>
        </p:nvSpPr>
        <p:spPr>
          <a:xfrm>
            <a:off x="457201" y="2196000"/>
            <a:ext cx="4040188"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4" name="Content Placeholder 3"/>
          <p:cNvSpPr>
            <a:spLocks noGrp="1"/>
          </p:cNvSpPr>
          <p:nvPr>
            <p:ph sz="half" idx="2"/>
          </p:nvPr>
        </p:nvSpPr>
        <p:spPr>
          <a:xfrm>
            <a:off x="457201" y="2932602"/>
            <a:ext cx="4040188"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Text Placeholder 4"/>
          <p:cNvSpPr>
            <a:spLocks noGrp="1"/>
          </p:cNvSpPr>
          <p:nvPr>
            <p:ph type="body" sz="quarter" idx="3"/>
          </p:nvPr>
        </p:nvSpPr>
        <p:spPr>
          <a:xfrm>
            <a:off x="4645026" y="2196000"/>
            <a:ext cx="4041775"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6" name="Content Placeholder 5"/>
          <p:cNvSpPr>
            <a:spLocks noGrp="1"/>
          </p:cNvSpPr>
          <p:nvPr>
            <p:ph sz="quarter" idx="4"/>
          </p:nvPr>
        </p:nvSpPr>
        <p:spPr>
          <a:xfrm>
            <a:off x="4645026" y="2932602"/>
            <a:ext cx="4041775"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8" name="Footer Placeholder 4">
            <a:extLst>
              <a:ext uri="{FF2B5EF4-FFF2-40B4-BE49-F238E27FC236}">
                <a16:creationId xmlns:a16="http://schemas.microsoft.com/office/drawing/2014/main" id="{E3831A3E-361F-60E1-197E-146246D76DC5}"/>
              </a:ext>
            </a:extLst>
          </p:cNvPr>
          <p:cNvSpPr>
            <a:spLocks noGrp="1" noChangeArrowheads="1"/>
          </p:cNvSpPr>
          <p:nvPr>
            <p:ph type="ftr" sz="quarter" idx="10"/>
          </p:nvPr>
        </p:nvSpPr>
        <p:spPr/>
        <p:txBody>
          <a:bodyPr rtlCol="1"/>
          <a:lstStyle>
            <a:lvl1pPr algn="r" rtl="1">
              <a:spcBef>
                <a:spcPct val="0"/>
              </a:spcBef>
              <a:buFontTx/>
              <a:buNone/>
              <a:defRPr sz="1800">
                <a:solidFill>
                  <a:schemeClr val="tx1"/>
                </a:solidFill>
                <a:latin typeface="Arial" panose="020B0604020202020204" pitchFamily="34" charset="0"/>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355960792"/>
      </p:ext>
    </p:extLst>
  </p:cSld>
  <p:clrMapOvr>
    <a:masterClrMapping/>
  </p:clrMapOvr>
  <p:transition>
    <p:sndAc>
      <p:stSnd>
        <p:snd r:embed="rId1" name="click.wav"/>
      </p:stSnd>
    </p:sndAc>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1195200"/>
            <a:ext cx="3008313" cy="86564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457201" y="2132857"/>
            <a:ext cx="3008313" cy="399330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3" name="Content Placeholder 2"/>
          <p:cNvSpPr>
            <a:spLocks noGrp="1"/>
          </p:cNvSpPr>
          <p:nvPr>
            <p:ph idx="1"/>
          </p:nvPr>
        </p:nvSpPr>
        <p:spPr>
          <a:xfrm>
            <a:off x="3575050" y="1195201"/>
            <a:ext cx="5111751" cy="4785395"/>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2000"/>
            </a:lvl6pPr>
            <a:lvl7pPr algn="r" rtl="1">
              <a:defRPr sz="2000"/>
            </a:lvl7pPr>
            <a:lvl8pPr algn="r" rtl="1">
              <a:defRPr sz="2000"/>
            </a:lvl8pPr>
            <a:lvl9pPr algn="r" rtl="1">
              <a:defRPr sz="20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9D85122E-CC0D-DE46-E6F4-AAE67430FCE8}"/>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291056867"/>
      </p:ext>
    </p:extLst>
  </p:cSld>
  <p:clrMapOvr>
    <a:masterClrMapping/>
  </p:clrMapOvr>
  <p:transition>
    <p:sndAc>
      <p:stSnd>
        <p:snd r:embed="rId1" name="click.wav"/>
      </p:stSnd>
    </p:sndAc>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Footer Placeholder 4">
            <a:extLst>
              <a:ext uri="{FF2B5EF4-FFF2-40B4-BE49-F238E27FC236}">
                <a16:creationId xmlns:a16="http://schemas.microsoft.com/office/drawing/2014/main" id="{1C6F868A-32BB-A111-C404-483CD1832E0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513342623"/>
      </p:ext>
    </p:extLst>
  </p:cSld>
  <p:clrMapOvr>
    <a:masterClrMapping/>
  </p:clrMapOvr>
  <p:transition>
    <p:sndAc>
      <p:stSnd>
        <p:snd r:embed="rId1" name="click.wav"/>
      </p:stSnd>
    </p:sndAc>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EC02FC38-AE3B-EFB4-D55D-0A5C97BB6371}"/>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960858420"/>
      </p:ext>
    </p:extLst>
  </p:cSld>
  <p:clrMapOvr>
    <a:masterClrMapping/>
  </p:clrMapOvr>
  <p:transition>
    <p:sndAc>
      <p:stSnd>
        <p:snd r:embed="rId1" name="click.wav"/>
      </p:stSnd>
    </p:sndAc>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1195200"/>
            <a:ext cx="3008313" cy="86564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457201" y="2132857"/>
            <a:ext cx="3008313" cy="399330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3" name="Content Placeholder 2"/>
          <p:cNvSpPr>
            <a:spLocks noGrp="1"/>
          </p:cNvSpPr>
          <p:nvPr>
            <p:ph idx="1"/>
          </p:nvPr>
        </p:nvSpPr>
        <p:spPr>
          <a:xfrm>
            <a:off x="3575050" y="1195201"/>
            <a:ext cx="5111751" cy="4785395"/>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2000"/>
            </a:lvl6pPr>
            <a:lvl7pPr algn="r" rtl="1">
              <a:defRPr sz="2000"/>
            </a:lvl7pPr>
            <a:lvl8pPr algn="r" rtl="1">
              <a:defRPr sz="2000"/>
            </a:lvl8pPr>
            <a:lvl9pPr algn="r" rtl="1">
              <a:defRPr sz="20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26848C-3864-D4D5-F394-E8115F32BAC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743606057"/>
      </p:ext>
    </p:extLst>
  </p:cSld>
  <p:clrMapOvr>
    <a:masterClrMapping/>
  </p:clrMapOvr>
  <p:transition>
    <p:sndAc>
      <p:stSnd>
        <p:snd r:embed="rId1" name="click.wav"/>
      </p:stSnd>
    </p:sndAc>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196752"/>
            <a:ext cx="5486400" cy="3530823"/>
          </a:xfrm>
          <a:prstGeom prst="rect">
            <a:avLst/>
          </a:prstGeom>
        </p:spPr>
        <p:txBody>
          <a:bodyPr rtlCol="1">
            <a:normAutofit/>
          </a:bodyPr>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lvl="0" rtl="1"/>
            <a:endParaRPr lang="en-GB" noProof="0" dirty="0"/>
          </a:p>
        </p:txBody>
      </p:sp>
      <p:sp>
        <p:nvSpPr>
          <p:cNvPr id="2" name="Title 1"/>
          <p:cNvSpPr>
            <a:spLocks noGrp="1"/>
          </p:cNvSpPr>
          <p:nvPr>
            <p:ph type="title"/>
          </p:nvPr>
        </p:nvSpPr>
        <p:spPr>
          <a:xfrm>
            <a:off x="1792288" y="4800601"/>
            <a:ext cx="5486400" cy="56673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1792288" y="5440363"/>
            <a:ext cx="5486400" cy="73183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5" name="Footer Placeholder 4">
            <a:extLst>
              <a:ext uri="{FF2B5EF4-FFF2-40B4-BE49-F238E27FC236}">
                <a16:creationId xmlns:a16="http://schemas.microsoft.com/office/drawing/2014/main" id="{3632E2FE-4AF5-990F-FA9F-82F73DAD8F6E}"/>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89427717"/>
      </p:ext>
    </p:extLst>
  </p:cSld>
  <p:clrMapOvr>
    <a:masterClrMapping/>
  </p:clrMapOvr>
  <p:transition>
    <p:sndAc>
      <p:stSnd>
        <p:snd r:embed="rId1" name="click.wav"/>
      </p:stSnd>
    </p:sndAc>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Vertical Text Placeholder 2"/>
          <p:cNvSpPr>
            <a:spLocks noGrp="1"/>
          </p:cNvSpPr>
          <p:nvPr>
            <p:ph type="body" orient="vert" idx="1"/>
          </p:nvPr>
        </p:nvSpPr>
        <p:spPr>
          <a:xfrm>
            <a:off x="468314" y="2196001"/>
            <a:ext cx="8207375" cy="3950444"/>
          </a:xfrm>
          <a:prstGeom prst="rect">
            <a:avLst/>
          </a:prstGeom>
        </p:spPr>
        <p:txBody>
          <a:bodyPr vert="eaVert"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DF127B6-FB7B-DA34-ED52-7487CA11537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488434800"/>
      </p:ext>
    </p:extLst>
  </p:cSld>
  <p:clrMapOvr>
    <a:masterClrMapping/>
  </p:clrMapOvr>
  <p:transition>
    <p:sndAc>
      <p:stSnd>
        <p:snd r:embed="rId1" name="click.wav"/>
      </p:stSnd>
    </p:sndAc>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195201"/>
            <a:ext cx="20574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stStyle>
          <a:p>
            <a:pPr rtl="1"/>
            <a:r>
              <a:rPr lang="ar"/>
              <a:t>Click to edit Master title style</a:t>
            </a:r>
            <a:endParaRPr lang="en-GB" dirty="0"/>
          </a:p>
        </p:txBody>
      </p:sp>
      <p:sp>
        <p:nvSpPr>
          <p:cNvPr id="3" name="Vertical Text Placeholder 2"/>
          <p:cNvSpPr>
            <a:spLocks noGrp="1"/>
          </p:cNvSpPr>
          <p:nvPr>
            <p:ph type="body" orient="vert" idx="1"/>
          </p:nvPr>
        </p:nvSpPr>
        <p:spPr>
          <a:xfrm>
            <a:off x="457200" y="1195201"/>
            <a:ext cx="60198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63741A9B-C779-47D9-992F-A21FA3584BC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630658497"/>
      </p:ext>
    </p:extLst>
  </p:cSld>
  <p:clrMapOvr>
    <a:masterClrMapping/>
  </p:clrMapOvr>
  <p:transition>
    <p:sndAc>
      <p:stSnd>
        <p:snd r:embed="rId1" name="click.wav"/>
      </p:stSnd>
    </p:sndAc>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a:p>
        </p:txBody>
      </p:sp>
      <p:sp>
        <p:nvSpPr>
          <p:cNvPr id="3" name="Table Placeholder 2"/>
          <p:cNvSpPr>
            <a:spLocks noGrp="1"/>
          </p:cNvSpPr>
          <p:nvPr>
            <p:ph type="tbl" idx="1"/>
          </p:nvPr>
        </p:nvSpPr>
        <p:spPr>
          <a:xfrm>
            <a:off x="479426" y="2196000"/>
            <a:ext cx="8207375" cy="4041312"/>
          </a:xfrm>
          <a:prstGeom prst="rect">
            <a:avLst/>
          </a:prstGeom>
        </p:spPr>
        <p:txBody>
          <a:bodyPr rtlCol="1">
            <a:normAutofit/>
          </a:bodyPr>
          <a:lstStyle/>
          <a:p>
            <a:pPr lvl="0" rtl="1"/>
            <a:endParaRPr lang="en-GB" noProof="0" dirty="0"/>
          </a:p>
        </p:txBody>
      </p:sp>
      <p:sp>
        <p:nvSpPr>
          <p:cNvPr id="4" name="Footer Placeholder 4">
            <a:extLst>
              <a:ext uri="{FF2B5EF4-FFF2-40B4-BE49-F238E27FC236}">
                <a16:creationId xmlns:a16="http://schemas.microsoft.com/office/drawing/2014/main" id="{AF875707-4545-7C5E-C4A1-F2B0323DEB0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4268846901"/>
      </p:ext>
    </p:extLst>
  </p:cSld>
  <p:clrMapOvr>
    <a:masterClrMapping/>
  </p:clrMapOvr>
  <p:transition>
    <p:sndAc>
      <p:stSnd>
        <p:snd r:embed="rId1" name="click.wav"/>
      </p:stSnd>
    </p:sndAc>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a:prstGeom prst="rect">
            <a:avLst/>
          </a:prstGeom>
        </p:spPr>
        <p:txBody>
          <a:bodyPr rtlCol="1"/>
          <a:lstStyle/>
          <a:p>
            <a:pPr rtl="1"/>
            <a:r>
              <a:rPr lang="ar"/>
              <a:t>Click to edit Master title style</a:t>
            </a:r>
            <a:endParaRPr lang="en-GB"/>
          </a:p>
        </p:txBody>
      </p:sp>
      <p:sp>
        <p:nvSpPr>
          <p:cNvPr id="3" name="Subtitle 2"/>
          <p:cNvSpPr>
            <a:spLocks noGrp="1"/>
          </p:cNvSpPr>
          <p:nvPr>
            <p:ph type="subTitle" idx="1"/>
          </p:nvPr>
        </p:nvSpPr>
        <p:spPr>
          <a:xfrm>
            <a:off x="1371600" y="3886200"/>
            <a:ext cx="6400800" cy="1752600"/>
          </a:xfrm>
          <a:prstGeom prst="rect">
            <a:avLst/>
          </a:prstGeom>
        </p:spPr>
        <p:txBody>
          <a:bodyPr rtlCol="1"/>
          <a:lstStyle>
            <a:lvl1pPr marL="0" indent="0" algn="ctr" rtl="1">
              <a:buNone/>
              <a:defRPr/>
            </a:lvl1pPr>
            <a:lvl2pPr marL="457200" indent="0" algn="ctr" rtl="1">
              <a:buNone/>
              <a:defRPr/>
            </a:lvl2pPr>
            <a:lvl3pPr marL="914400" indent="0" algn="ctr" rtl="1">
              <a:buNone/>
              <a:defRPr/>
            </a:lvl3pPr>
            <a:lvl4pPr marL="1371600" indent="0" algn="ctr" rtl="1">
              <a:buNone/>
              <a:defRPr/>
            </a:lvl4pPr>
            <a:lvl5pPr marL="1828800" indent="0" algn="ctr" rtl="1">
              <a:buNone/>
              <a:defRPr/>
            </a:lvl5pPr>
            <a:lvl6pPr marL="2286000" indent="0" algn="ctr" rtl="1">
              <a:buNone/>
              <a:defRPr/>
            </a:lvl6pPr>
            <a:lvl7pPr marL="2743200" indent="0" algn="ctr" rtl="1">
              <a:buNone/>
              <a:defRPr/>
            </a:lvl7pPr>
            <a:lvl8pPr marL="3200400" indent="0" algn="ctr" rtl="1">
              <a:buNone/>
              <a:defRPr/>
            </a:lvl8pPr>
            <a:lvl9pPr marL="3657600" indent="0" algn="ctr" rtl="1">
              <a:buNone/>
              <a:defRPr/>
            </a:lvl9pPr>
          </a:lstStyle>
          <a:p>
            <a:pPr rtl="1"/>
            <a:r>
              <a:rPr lang="ar"/>
              <a:t>Click to edit Master subtitle style</a:t>
            </a:r>
            <a:endParaRPr lang="en-GB" dirty="0"/>
          </a:p>
        </p:txBody>
      </p:sp>
      <p:sp>
        <p:nvSpPr>
          <p:cNvPr id="4" name="Footer Placeholder 4">
            <a:extLst>
              <a:ext uri="{FF2B5EF4-FFF2-40B4-BE49-F238E27FC236}">
                <a16:creationId xmlns:a16="http://schemas.microsoft.com/office/drawing/2014/main" id="{3A0305BB-39CB-2010-297C-4A457FC45F9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109822718"/>
      </p:ext>
    </p:extLst>
  </p:cSld>
  <p:clrMapOvr>
    <a:masterClrMapping/>
  </p:clrMapOvr>
  <p:transition>
    <p:sndAc>
      <p:stSnd>
        <p:snd r:embed="rId1" name="click.wav"/>
      </p:stSnd>
    </p:sndAc>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idx="1"/>
          </p:nvPr>
        </p:nvSpPr>
        <p:spPr>
          <a:xfrm>
            <a:off x="468314" y="2196000"/>
            <a:ext cx="8207375" cy="3878436"/>
          </a:xfrm>
          <a:prstGeom prst="rect">
            <a:avLst/>
          </a:prstGeom>
        </p:spPr>
        <p:txBody>
          <a:bodyPr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1A7AFBE-AB6C-ABC5-09E7-9F4EA3B9541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107335033"/>
      </p:ext>
    </p:extLst>
  </p:cSld>
  <p:clrMapOvr>
    <a:masterClrMapping/>
  </p:clrMapOvr>
  <p:transition>
    <p:sndAc>
      <p:stSnd>
        <p:snd r:embed="rId1" name="click.wav"/>
      </p:stSnd>
    </p:sndAc>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rtlCol="1" anchor="t"/>
          <a:lstStyle>
            <a:lvl1pPr algn="r" rtl="1">
              <a:defRPr sz="4000" b="1" cap="all"/>
            </a:lvl1pPr>
          </a:lstStyle>
          <a:p>
            <a:pPr rtl="1"/>
            <a:r>
              <a:rPr lang="ar"/>
              <a:t>Click to edit Master title style</a:t>
            </a:r>
            <a:endParaRPr lang="en-GB"/>
          </a:p>
        </p:txBody>
      </p:sp>
      <p:sp>
        <p:nvSpPr>
          <p:cNvPr id="3" name="Text Placeholder 2"/>
          <p:cNvSpPr>
            <a:spLocks noGrp="1"/>
          </p:cNvSpPr>
          <p:nvPr>
            <p:ph type="body" idx="1"/>
          </p:nvPr>
        </p:nvSpPr>
        <p:spPr>
          <a:xfrm>
            <a:off x="722313" y="2906714"/>
            <a:ext cx="7772400" cy="1500187"/>
          </a:xfrm>
          <a:prstGeom prst="rect">
            <a:avLst/>
          </a:prstGeom>
        </p:spPr>
        <p:txBody>
          <a:bodyPr rtlCol="1" anchor="b"/>
          <a:lstStyle>
            <a:lvl1pPr marL="0" indent="0" algn="r" rtl="1">
              <a:buNone/>
              <a:defRPr sz="2000"/>
            </a:lvl1pPr>
            <a:lvl2pPr marL="457200" indent="0" algn="r" rtl="1">
              <a:buNone/>
              <a:defRPr sz="1800"/>
            </a:lvl2pPr>
            <a:lvl3pPr marL="914400" indent="0" algn="r" rtl="1">
              <a:buNone/>
              <a:defRPr sz="1600"/>
            </a:lvl3pPr>
            <a:lvl4pPr marL="1371600" indent="0" algn="r" rtl="1">
              <a:buNone/>
              <a:defRPr sz="1400"/>
            </a:lvl4pPr>
            <a:lvl5pPr marL="1828800" indent="0" algn="r" rtl="1">
              <a:buNone/>
              <a:defRPr sz="1400"/>
            </a:lvl5pPr>
            <a:lvl6pPr marL="2286000" indent="0" algn="r" rtl="1">
              <a:buNone/>
              <a:defRPr sz="1400"/>
            </a:lvl6pPr>
            <a:lvl7pPr marL="2743200" indent="0" algn="r" rtl="1">
              <a:buNone/>
              <a:defRPr sz="1400"/>
            </a:lvl7pPr>
            <a:lvl8pPr marL="3200400" indent="0" algn="r" rtl="1">
              <a:buNone/>
              <a:defRPr sz="1400"/>
            </a:lvl8pPr>
            <a:lvl9pPr marL="3657600" indent="0" algn="r" rtl="1">
              <a:buNone/>
              <a:defRPr sz="1400"/>
            </a:lvl9pPr>
          </a:lstStyle>
          <a:p>
            <a:pPr lvl="0" rtl="1"/>
            <a:r>
              <a:rPr lang="ar"/>
              <a:t>Click to edit Master text styles</a:t>
            </a:r>
          </a:p>
        </p:txBody>
      </p:sp>
      <p:sp>
        <p:nvSpPr>
          <p:cNvPr id="4" name="Footer Placeholder 4">
            <a:extLst>
              <a:ext uri="{FF2B5EF4-FFF2-40B4-BE49-F238E27FC236}">
                <a16:creationId xmlns:a16="http://schemas.microsoft.com/office/drawing/2014/main" id="{C2AEDFE9-EE41-D362-E546-E91D5FC64E7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586721700"/>
      </p:ext>
    </p:extLst>
  </p:cSld>
  <p:clrMapOvr>
    <a:masterClrMapping/>
  </p:clrMapOvr>
  <p:transition>
    <p:sndAc>
      <p:stSnd>
        <p:snd r:embed="rId1" name="click.wav"/>
      </p:stSnd>
    </p:sndAc>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196752"/>
            <a:ext cx="5486400" cy="3530823"/>
          </a:xfrm>
          <a:prstGeom prst="rect">
            <a:avLst/>
          </a:prstGeom>
        </p:spPr>
        <p:txBody>
          <a:bodyPr rtlCol="1">
            <a:normAutofit/>
          </a:bodyPr>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lvl="0" rtl="1"/>
            <a:endParaRPr lang="en-GB" noProof="0" dirty="0"/>
          </a:p>
        </p:txBody>
      </p:sp>
      <p:sp>
        <p:nvSpPr>
          <p:cNvPr id="2" name="Title 1"/>
          <p:cNvSpPr>
            <a:spLocks noGrp="1"/>
          </p:cNvSpPr>
          <p:nvPr>
            <p:ph type="title"/>
          </p:nvPr>
        </p:nvSpPr>
        <p:spPr>
          <a:xfrm>
            <a:off x="1792288" y="4800601"/>
            <a:ext cx="5486400" cy="56673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1792288" y="5440363"/>
            <a:ext cx="5486400" cy="73183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5" name="Footer Placeholder 4">
            <a:extLst>
              <a:ext uri="{FF2B5EF4-FFF2-40B4-BE49-F238E27FC236}">
                <a16:creationId xmlns:a16="http://schemas.microsoft.com/office/drawing/2014/main" id="{78A1D94B-CB73-9993-AEF0-ECDA613327D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597654215"/>
      </p:ext>
    </p:extLst>
  </p:cSld>
  <p:clrMapOvr>
    <a:masterClrMapping/>
  </p:clrMapOvr>
  <p:transition>
    <p:sndAc>
      <p:stSnd>
        <p:snd r:embed="rId1" name="click.wav"/>
      </p:stSnd>
    </p:sndAc>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Content Placeholder 2"/>
          <p:cNvSpPr>
            <a:spLocks noGrp="1"/>
          </p:cNvSpPr>
          <p:nvPr>
            <p:ph sz="half" idx="1"/>
          </p:nvPr>
        </p:nvSpPr>
        <p:spPr>
          <a:xfrm>
            <a:off x="468314" y="2196001"/>
            <a:ext cx="4027487"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Content Placeholder 3"/>
          <p:cNvSpPr>
            <a:spLocks noGrp="1"/>
          </p:cNvSpPr>
          <p:nvPr>
            <p:ph sz="half" idx="2"/>
          </p:nvPr>
        </p:nvSpPr>
        <p:spPr>
          <a:xfrm>
            <a:off x="4648200" y="2196001"/>
            <a:ext cx="4027488" cy="4024100"/>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800"/>
            </a:lvl6pPr>
            <a:lvl7pPr algn="r" rtl="1">
              <a:defRPr sz="1800"/>
            </a:lvl7pPr>
            <a:lvl8pPr algn="r" rtl="1">
              <a:defRPr sz="1800"/>
            </a:lvl8pPr>
            <a:lvl9pPr algn="r" rtl="1">
              <a:defRPr sz="18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AF7984-8BB0-8F53-E778-52A2BBF7CCE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328012029"/>
      </p:ext>
    </p:extLst>
  </p:cSld>
  <p:clrMapOvr>
    <a:masterClrMapping/>
  </p:clrMapOvr>
  <p:transition>
    <p:sndAc>
      <p:stSnd>
        <p:snd r:embed="rId1" name="click.wav"/>
      </p:stSnd>
    </p:sndAc>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5" descr="Always Learning">
            <a:extLst>
              <a:ext uri="{FF2B5EF4-FFF2-40B4-BE49-F238E27FC236}">
                <a16:creationId xmlns:a16="http://schemas.microsoft.com/office/drawing/2014/main" id="{69FE8684-BE61-3A81-0CF1-F705B2D2864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6356350"/>
            <a:ext cx="1762125"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195200"/>
            <a:ext cx="8229600" cy="864000"/>
          </a:xfrm>
          <a:prstGeom prst="rect">
            <a:avLst/>
          </a:prstGeom>
        </p:spPr>
        <p:txBody>
          <a:bodyPr rtlCol="1"/>
          <a:lstStyle>
            <a:lvl1pPr algn="r" rtl="1">
              <a:defRPr/>
            </a:lvl1pPr>
          </a:lstStyle>
          <a:p>
            <a:pPr rtl="1"/>
            <a:r>
              <a:rPr lang="ar"/>
              <a:t>Click to edit Master title style</a:t>
            </a:r>
            <a:endParaRPr lang="en-GB"/>
          </a:p>
        </p:txBody>
      </p:sp>
      <p:sp>
        <p:nvSpPr>
          <p:cNvPr id="3" name="Text Placeholder 2"/>
          <p:cNvSpPr>
            <a:spLocks noGrp="1"/>
          </p:cNvSpPr>
          <p:nvPr>
            <p:ph type="body" idx="1"/>
          </p:nvPr>
        </p:nvSpPr>
        <p:spPr>
          <a:xfrm>
            <a:off x="457201" y="2196000"/>
            <a:ext cx="4040188"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4" name="Content Placeholder 3"/>
          <p:cNvSpPr>
            <a:spLocks noGrp="1"/>
          </p:cNvSpPr>
          <p:nvPr>
            <p:ph sz="half" idx="2"/>
          </p:nvPr>
        </p:nvSpPr>
        <p:spPr>
          <a:xfrm>
            <a:off x="457201" y="2932602"/>
            <a:ext cx="4040188"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Text Placeholder 4"/>
          <p:cNvSpPr>
            <a:spLocks noGrp="1"/>
          </p:cNvSpPr>
          <p:nvPr>
            <p:ph type="body" sz="quarter" idx="3"/>
          </p:nvPr>
        </p:nvSpPr>
        <p:spPr>
          <a:xfrm>
            <a:off x="4645026" y="2196000"/>
            <a:ext cx="4041775" cy="639762"/>
          </a:xfrm>
          <a:prstGeom prst="rect">
            <a:avLst/>
          </a:prstGeom>
        </p:spPr>
        <p:txBody>
          <a:bodyPr rtlCol="1" anchor="b"/>
          <a:lstStyle>
            <a:lvl1pPr marL="0" indent="0" algn="r" rtl="1">
              <a:buNone/>
              <a:defRPr sz="2400" b="1"/>
            </a:lvl1pPr>
            <a:lvl2pPr marL="457200" indent="0" algn="r" rtl="1">
              <a:buNone/>
              <a:defRPr sz="20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ar"/>
              <a:t>Click to edit Master text styles</a:t>
            </a:r>
          </a:p>
        </p:txBody>
      </p:sp>
      <p:sp>
        <p:nvSpPr>
          <p:cNvPr id="6" name="Content Placeholder 5"/>
          <p:cNvSpPr>
            <a:spLocks noGrp="1"/>
          </p:cNvSpPr>
          <p:nvPr>
            <p:ph sz="quarter" idx="4"/>
          </p:nvPr>
        </p:nvSpPr>
        <p:spPr>
          <a:xfrm>
            <a:off x="4645026" y="2932602"/>
            <a:ext cx="4041775" cy="3193562"/>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1600"/>
            </a:lvl6pPr>
            <a:lvl7pPr algn="r" rtl="1">
              <a:defRPr sz="1600"/>
            </a:lvl7pPr>
            <a:lvl8pPr algn="r" rtl="1">
              <a:defRPr sz="1600"/>
            </a:lvl8pPr>
            <a:lvl9pPr algn="r" rtl="1">
              <a:defRPr sz="16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8" name="Footer Placeholder 4">
            <a:extLst>
              <a:ext uri="{FF2B5EF4-FFF2-40B4-BE49-F238E27FC236}">
                <a16:creationId xmlns:a16="http://schemas.microsoft.com/office/drawing/2014/main" id="{E3831A3E-361F-60E1-197E-146246D76DC5}"/>
              </a:ext>
            </a:extLst>
          </p:cNvPr>
          <p:cNvSpPr>
            <a:spLocks noGrp="1" noChangeArrowheads="1"/>
          </p:cNvSpPr>
          <p:nvPr>
            <p:ph type="ftr" sz="quarter" idx="10"/>
          </p:nvPr>
        </p:nvSpPr>
        <p:spPr/>
        <p:txBody>
          <a:bodyPr rtlCol="1"/>
          <a:lstStyle>
            <a:lvl1pPr algn="r" rtl="1">
              <a:spcBef>
                <a:spcPct val="0"/>
              </a:spcBef>
              <a:buFontTx/>
              <a:buNone/>
              <a:defRPr sz="1800">
                <a:solidFill>
                  <a:schemeClr val="tx1"/>
                </a:solidFill>
                <a:latin typeface="Arial" panose="020B0604020202020204" pitchFamily="34" charset="0"/>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461434473"/>
      </p:ext>
    </p:extLst>
  </p:cSld>
  <p:clrMapOvr>
    <a:masterClrMapping/>
  </p:clrMapOvr>
  <p:transition>
    <p:sndAc>
      <p:stSnd>
        <p:snd r:embed="rId1" name="click.wav"/>
      </p:stSnd>
    </p:sndAc>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Footer Placeholder 4">
            <a:extLst>
              <a:ext uri="{FF2B5EF4-FFF2-40B4-BE49-F238E27FC236}">
                <a16:creationId xmlns:a16="http://schemas.microsoft.com/office/drawing/2014/main" id="{1C6F868A-32BB-A111-C404-483CD1832E0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093639158"/>
      </p:ext>
    </p:extLst>
  </p:cSld>
  <p:clrMapOvr>
    <a:masterClrMapping/>
  </p:clrMapOvr>
  <p:transition>
    <p:sndAc>
      <p:stSnd>
        <p:snd r:embed="rId1" name="click.wav"/>
      </p:stSnd>
    </p:sndAc>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EC02FC38-AE3B-EFB4-D55D-0A5C97BB6371}"/>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83145481"/>
      </p:ext>
    </p:extLst>
  </p:cSld>
  <p:clrMapOvr>
    <a:masterClrMapping/>
  </p:clrMapOvr>
  <p:transition>
    <p:sndAc>
      <p:stSnd>
        <p:snd r:embed="rId1" name="click.wav"/>
      </p:stSnd>
    </p:sndAc>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1195200"/>
            <a:ext cx="3008313" cy="86564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457201" y="2132857"/>
            <a:ext cx="3008313" cy="399330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3" name="Content Placeholder 2"/>
          <p:cNvSpPr>
            <a:spLocks noGrp="1"/>
          </p:cNvSpPr>
          <p:nvPr>
            <p:ph idx="1"/>
          </p:nvPr>
        </p:nvSpPr>
        <p:spPr>
          <a:xfrm>
            <a:off x="3575050" y="1195201"/>
            <a:ext cx="5111751" cy="4785395"/>
          </a:xfrm>
          <a:prstGeom prst="rect">
            <a:avLst/>
          </a:prstGeom>
        </p:spPr>
        <p:txBody>
          <a:bodyPr rtlCol="1"/>
          <a:lstStyle>
            <a:lvl1pPr algn="r" rtl="1">
              <a:buFont typeface="Wingdings" pitchFamily="2" charset="2"/>
              <a:buChar char="§"/>
              <a:defRPr sz="2400">
                <a:latin typeface="Arial" panose="020B0604020202020204" pitchFamily="34" charset="0"/>
                <a:cs typeface="Arial" panose="020B0604020202020204" pitchFamily="34" charset="0"/>
              </a:defRPr>
            </a:lvl1pPr>
            <a:lvl2pPr algn="r" rtl="1">
              <a:buFont typeface="Wingdings" pitchFamily="2" charset="2"/>
              <a:buChar char="§"/>
              <a:defRPr sz="2400">
                <a:latin typeface="Arial" panose="020B0604020202020204" pitchFamily="34" charset="0"/>
                <a:cs typeface="Arial" panose="020B0604020202020204" pitchFamily="34" charset="0"/>
              </a:defRPr>
            </a:lvl2pPr>
            <a:lvl3pPr algn="r" rtl="1">
              <a:buFont typeface="Wingdings" pitchFamily="2" charset="2"/>
              <a:buChar char="§"/>
              <a:defRPr sz="2400">
                <a:latin typeface="Arial" panose="020B0604020202020204" pitchFamily="34" charset="0"/>
                <a:cs typeface="Arial" panose="020B0604020202020204" pitchFamily="34" charset="0"/>
              </a:defRPr>
            </a:lvl3pPr>
            <a:lvl4pPr algn="r" rtl="1">
              <a:buFont typeface="Wingdings" pitchFamily="2" charset="2"/>
              <a:buChar char="§"/>
              <a:defRPr sz="2400">
                <a:latin typeface="Arial" panose="020B0604020202020204" pitchFamily="34" charset="0"/>
                <a:cs typeface="Arial" panose="020B0604020202020204" pitchFamily="34" charset="0"/>
              </a:defRPr>
            </a:lvl4pPr>
            <a:lvl5pPr algn="r" rtl="1">
              <a:buFont typeface="Wingdings" pitchFamily="2" charset="2"/>
              <a:buChar char="§"/>
              <a:defRPr sz="2400">
                <a:latin typeface="Arial" panose="020B0604020202020204" pitchFamily="34" charset="0"/>
                <a:cs typeface="Arial" panose="020B0604020202020204" pitchFamily="34" charset="0"/>
              </a:defRPr>
            </a:lvl5pPr>
            <a:lvl6pPr algn="r" rtl="1">
              <a:defRPr sz="2000"/>
            </a:lvl6pPr>
            <a:lvl7pPr algn="r" rtl="1">
              <a:defRPr sz="2000"/>
            </a:lvl7pPr>
            <a:lvl8pPr algn="r" rtl="1">
              <a:defRPr sz="2000"/>
            </a:lvl8pPr>
            <a:lvl9pPr algn="r" rtl="1">
              <a:defRPr sz="2000"/>
            </a:lvl9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5" name="Footer Placeholder 4">
            <a:extLst>
              <a:ext uri="{FF2B5EF4-FFF2-40B4-BE49-F238E27FC236}">
                <a16:creationId xmlns:a16="http://schemas.microsoft.com/office/drawing/2014/main" id="{4C26848C-3864-D4D5-F394-E8115F32BACC}"/>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226803515"/>
      </p:ext>
    </p:extLst>
  </p:cSld>
  <p:clrMapOvr>
    <a:masterClrMapping/>
  </p:clrMapOvr>
  <p:transition>
    <p:sndAc>
      <p:stSnd>
        <p:snd r:embed="rId1" name="click.wav"/>
      </p:stSnd>
    </p:sndAc>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196752"/>
            <a:ext cx="5486400" cy="3530823"/>
          </a:xfrm>
          <a:prstGeom prst="rect">
            <a:avLst/>
          </a:prstGeom>
        </p:spPr>
        <p:txBody>
          <a:bodyPr rtlCol="1">
            <a:normAutofit/>
          </a:bodyPr>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lvl="0" rtl="1"/>
            <a:endParaRPr lang="en-GB" noProof="0" dirty="0"/>
          </a:p>
        </p:txBody>
      </p:sp>
      <p:sp>
        <p:nvSpPr>
          <p:cNvPr id="2" name="Title 1"/>
          <p:cNvSpPr>
            <a:spLocks noGrp="1"/>
          </p:cNvSpPr>
          <p:nvPr>
            <p:ph type="title"/>
          </p:nvPr>
        </p:nvSpPr>
        <p:spPr>
          <a:xfrm>
            <a:off x="1792288" y="4800601"/>
            <a:ext cx="5486400" cy="566738"/>
          </a:xfrm>
          <a:prstGeom prst="rect">
            <a:avLst/>
          </a:prstGeom>
        </p:spPr>
        <p:txBody>
          <a:bodyPr rtlCol="1" anchor="b"/>
          <a:lstStyle>
            <a:lvl1pPr algn="r" rtl="1">
              <a:defRPr sz="2000" b="1"/>
            </a:lvl1pPr>
          </a:lstStyle>
          <a:p>
            <a:pPr rtl="1"/>
            <a:r>
              <a:rPr lang="ar"/>
              <a:t>Click to edit Master title style</a:t>
            </a:r>
            <a:endParaRPr lang="en-GB" dirty="0"/>
          </a:p>
        </p:txBody>
      </p:sp>
      <p:sp>
        <p:nvSpPr>
          <p:cNvPr id="4" name="Text Placeholder 3"/>
          <p:cNvSpPr>
            <a:spLocks noGrp="1"/>
          </p:cNvSpPr>
          <p:nvPr>
            <p:ph type="body" sz="half" idx="2"/>
          </p:nvPr>
        </p:nvSpPr>
        <p:spPr>
          <a:xfrm>
            <a:off x="1792288" y="5440363"/>
            <a:ext cx="5486400" cy="731837"/>
          </a:xfrm>
          <a:prstGeom prst="rect">
            <a:avLst/>
          </a:prstGeom>
        </p:spPr>
        <p:txBody>
          <a:bodyPr rtlCol="1"/>
          <a:lstStyle>
            <a:lvl1pPr marL="0" indent="0" algn="r" rtl="1">
              <a:buNone/>
              <a:defRPr sz="1400"/>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ar"/>
              <a:t>Click to edit Master text styles</a:t>
            </a:r>
          </a:p>
        </p:txBody>
      </p:sp>
      <p:sp>
        <p:nvSpPr>
          <p:cNvPr id="5" name="Footer Placeholder 4">
            <a:extLst>
              <a:ext uri="{FF2B5EF4-FFF2-40B4-BE49-F238E27FC236}">
                <a16:creationId xmlns:a16="http://schemas.microsoft.com/office/drawing/2014/main" id="{3632E2FE-4AF5-990F-FA9F-82F73DAD8F6E}"/>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775366165"/>
      </p:ext>
    </p:extLst>
  </p:cSld>
  <p:clrMapOvr>
    <a:masterClrMapping/>
  </p:clrMapOvr>
  <p:transition>
    <p:sndAc>
      <p:stSnd>
        <p:snd r:embed="rId1" name="click.wav"/>
      </p:stSnd>
    </p:sndAc>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dirty="0"/>
          </a:p>
        </p:txBody>
      </p:sp>
      <p:sp>
        <p:nvSpPr>
          <p:cNvPr id="3" name="Vertical Text Placeholder 2"/>
          <p:cNvSpPr>
            <a:spLocks noGrp="1"/>
          </p:cNvSpPr>
          <p:nvPr>
            <p:ph type="body" orient="vert" idx="1"/>
          </p:nvPr>
        </p:nvSpPr>
        <p:spPr>
          <a:xfrm>
            <a:off x="468314" y="2196001"/>
            <a:ext cx="8207375" cy="3950444"/>
          </a:xfrm>
          <a:prstGeom prst="rect">
            <a:avLst/>
          </a:prstGeom>
        </p:spPr>
        <p:txBody>
          <a:bodyPr vert="eaVert" rtlCol="1"/>
          <a:lstStyle>
            <a:lvl1pPr algn="r" rtl="1">
              <a:buFont typeface="Wingdings" pitchFamily="2" charset="2"/>
              <a:buChar char="§"/>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9DF127B6-FB7B-DA34-ED52-7487CA115375}"/>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535448282"/>
      </p:ext>
    </p:extLst>
  </p:cSld>
  <p:clrMapOvr>
    <a:masterClrMapping/>
  </p:clrMapOvr>
  <p:transition>
    <p:sndAc>
      <p:stSnd>
        <p:snd r:embed="rId1" name="click.wav"/>
      </p:stSnd>
    </p:sndAc>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195201"/>
            <a:ext cx="20574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stStyle>
          <a:p>
            <a:pPr rtl="1"/>
            <a:r>
              <a:rPr lang="ar"/>
              <a:t>Click to edit Master title style</a:t>
            </a:r>
            <a:endParaRPr lang="en-GB" dirty="0"/>
          </a:p>
        </p:txBody>
      </p:sp>
      <p:sp>
        <p:nvSpPr>
          <p:cNvPr id="3" name="Vertical Text Placeholder 2"/>
          <p:cNvSpPr>
            <a:spLocks noGrp="1"/>
          </p:cNvSpPr>
          <p:nvPr>
            <p:ph type="body" orient="vert" idx="1"/>
          </p:nvPr>
        </p:nvSpPr>
        <p:spPr>
          <a:xfrm>
            <a:off x="457200" y="1195201"/>
            <a:ext cx="6019800" cy="4814540"/>
          </a:xfrm>
          <a:prstGeom prst="rect">
            <a:avLst/>
          </a:prstGeom>
        </p:spPr>
        <p:txBody>
          <a:bodyPr vert="eaVert" rtlCol="1"/>
          <a:lstStyle>
            <a:lvl1pPr algn="r" rtl="1">
              <a:defRPr>
                <a:latin typeface="Arial" panose="020B0604020202020204" pitchFamily="34" charset="0"/>
                <a:cs typeface="Arial" panose="020B0604020202020204" pitchFamily="34" charset="0"/>
              </a:defRPr>
            </a:lvl1pPr>
            <a:lvl2pPr algn="r" rtl="1">
              <a:buFont typeface="Wingdings" pitchFamily="2" charset="2"/>
              <a:buChar char="§"/>
              <a:defRPr>
                <a:latin typeface="Arial" panose="020B0604020202020204" pitchFamily="34" charset="0"/>
                <a:cs typeface="Arial" panose="020B0604020202020204" pitchFamily="34" charset="0"/>
              </a:defRPr>
            </a:lvl2pPr>
            <a:lvl3pPr algn="r" rtl="1">
              <a:buFont typeface="Wingdings" pitchFamily="2" charset="2"/>
              <a:buChar char="§"/>
              <a:defRPr>
                <a:latin typeface="Arial" panose="020B0604020202020204" pitchFamily="34" charset="0"/>
                <a:cs typeface="Arial" panose="020B0604020202020204" pitchFamily="34" charset="0"/>
              </a:defRPr>
            </a:lvl3pPr>
            <a:lvl4pPr algn="r" rtl="1">
              <a:buFont typeface="Wingdings" pitchFamily="2" charset="2"/>
              <a:buChar char="§"/>
              <a:defRPr>
                <a:latin typeface="Arial" panose="020B0604020202020204" pitchFamily="34" charset="0"/>
                <a:cs typeface="Arial" panose="020B0604020202020204" pitchFamily="34" charset="0"/>
              </a:defRPr>
            </a:lvl4pPr>
            <a:lvl5pPr algn="r" rtl="1">
              <a:buFont typeface="Wingdings" pitchFamily="2" charset="2"/>
              <a:buChar char="§"/>
              <a:defRPr>
                <a:latin typeface="Arial" panose="020B0604020202020204" pitchFamily="34" charset="0"/>
                <a:cs typeface="Arial" panose="020B0604020202020204" pitchFamily="34" charset="0"/>
              </a:defRPr>
            </a:lvl5pPr>
          </a:lstStyle>
          <a:p>
            <a:pPr lvl="0" rtl="1"/>
            <a:r>
              <a:rPr lang="ar"/>
              <a:t>Click to edit Master text styles</a:t>
            </a:r>
          </a:p>
          <a:p>
            <a:pPr lvl="1" rtl="1"/>
            <a:r>
              <a:rPr lang="ar"/>
              <a:t>Second level</a:t>
            </a:r>
          </a:p>
          <a:p>
            <a:pPr lvl="2" rtl="1"/>
            <a:r>
              <a:rPr lang="ar"/>
              <a:t>Third level</a:t>
            </a:r>
          </a:p>
          <a:p>
            <a:pPr lvl="3" rtl="1"/>
            <a:r>
              <a:rPr lang="ar"/>
              <a:t>Fourth level</a:t>
            </a:r>
          </a:p>
          <a:p>
            <a:pPr lvl="4" rtl="1"/>
            <a:r>
              <a:rPr lang="ar"/>
              <a:t>Fifth level</a:t>
            </a:r>
            <a:endParaRPr lang="en-GB" dirty="0"/>
          </a:p>
        </p:txBody>
      </p:sp>
      <p:sp>
        <p:nvSpPr>
          <p:cNvPr id="4" name="Footer Placeholder 4">
            <a:extLst>
              <a:ext uri="{FF2B5EF4-FFF2-40B4-BE49-F238E27FC236}">
                <a16:creationId xmlns:a16="http://schemas.microsoft.com/office/drawing/2014/main" id="{63741A9B-C779-47D9-992F-A21FA3584BC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095563674"/>
      </p:ext>
    </p:extLst>
  </p:cSld>
  <p:clrMapOvr>
    <a:masterClrMapping/>
  </p:clrMapOvr>
  <p:transition>
    <p:sndAc>
      <p:stSnd>
        <p:snd r:embed="rId1" name="click.wav"/>
      </p:stSnd>
    </p:sndAc>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1195200"/>
            <a:ext cx="8229600" cy="864000"/>
          </a:xfrm>
          <a:prstGeom prst="rect">
            <a:avLst/>
          </a:prstGeom>
        </p:spPr>
        <p:txBody>
          <a:bodyPr rtlCol="1"/>
          <a:lstStyle/>
          <a:p>
            <a:pPr rtl="1"/>
            <a:r>
              <a:rPr lang="ar"/>
              <a:t>Click to edit Master title style</a:t>
            </a:r>
            <a:endParaRPr lang="en-GB"/>
          </a:p>
        </p:txBody>
      </p:sp>
      <p:sp>
        <p:nvSpPr>
          <p:cNvPr id="3" name="Table Placeholder 2"/>
          <p:cNvSpPr>
            <a:spLocks noGrp="1"/>
          </p:cNvSpPr>
          <p:nvPr>
            <p:ph type="tbl" idx="1"/>
          </p:nvPr>
        </p:nvSpPr>
        <p:spPr>
          <a:xfrm>
            <a:off x="479426" y="2196000"/>
            <a:ext cx="8207375" cy="4041312"/>
          </a:xfrm>
          <a:prstGeom prst="rect">
            <a:avLst/>
          </a:prstGeom>
        </p:spPr>
        <p:txBody>
          <a:bodyPr rtlCol="1">
            <a:normAutofit/>
          </a:bodyPr>
          <a:lstStyle/>
          <a:p>
            <a:pPr lvl="0" rtl="1"/>
            <a:endParaRPr lang="en-GB" noProof="0" dirty="0"/>
          </a:p>
        </p:txBody>
      </p:sp>
      <p:sp>
        <p:nvSpPr>
          <p:cNvPr id="4" name="Footer Placeholder 4">
            <a:extLst>
              <a:ext uri="{FF2B5EF4-FFF2-40B4-BE49-F238E27FC236}">
                <a16:creationId xmlns:a16="http://schemas.microsoft.com/office/drawing/2014/main" id="{AF875707-4545-7C5E-C4A1-F2B0323DEB00}"/>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660918910"/>
      </p:ext>
    </p:extLst>
  </p:cSld>
  <p:clrMapOvr>
    <a:masterClrMapping/>
  </p:clrMapOvr>
  <p:transition>
    <p:sndAc>
      <p:stSnd>
        <p:snd r:embed="rId1" name="click.wav"/>
      </p:stSnd>
    </p:sndAc>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a:prstGeom prst="rect">
            <a:avLst/>
          </a:prstGeom>
        </p:spPr>
        <p:txBody>
          <a:bodyPr rtlCol="1"/>
          <a:lstStyle/>
          <a:p>
            <a:pPr rtl="1"/>
            <a:r>
              <a:rPr lang="ar"/>
              <a:t>Click to edit Master title style</a:t>
            </a:r>
            <a:endParaRPr lang="en-GB"/>
          </a:p>
        </p:txBody>
      </p:sp>
      <p:sp>
        <p:nvSpPr>
          <p:cNvPr id="3" name="Subtitle 2"/>
          <p:cNvSpPr>
            <a:spLocks noGrp="1"/>
          </p:cNvSpPr>
          <p:nvPr>
            <p:ph type="subTitle" idx="1"/>
          </p:nvPr>
        </p:nvSpPr>
        <p:spPr>
          <a:xfrm>
            <a:off x="1371600" y="3886200"/>
            <a:ext cx="6400800" cy="1752600"/>
          </a:xfrm>
          <a:prstGeom prst="rect">
            <a:avLst/>
          </a:prstGeom>
        </p:spPr>
        <p:txBody>
          <a:bodyPr rtlCol="1"/>
          <a:lstStyle>
            <a:lvl1pPr marL="0" indent="0" algn="ctr" rtl="1">
              <a:buNone/>
              <a:defRPr/>
            </a:lvl1pPr>
            <a:lvl2pPr marL="457200" indent="0" algn="ctr" rtl="1">
              <a:buNone/>
              <a:defRPr/>
            </a:lvl2pPr>
            <a:lvl3pPr marL="914400" indent="0" algn="ctr" rtl="1">
              <a:buNone/>
              <a:defRPr/>
            </a:lvl3pPr>
            <a:lvl4pPr marL="1371600" indent="0" algn="ctr" rtl="1">
              <a:buNone/>
              <a:defRPr/>
            </a:lvl4pPr>
            <a:lvl5pPr marL="1828800" indent="0" algn="ctr" rtl="1">
              <a:buNone/>
              <a:defRPr/>
            </a:lvl5pPr>
            <a:lvl6pPr marL="2286000" indent="0" algn="ctr" rtl="1">
              <a:buNone/>
              <a:defRPr/>
            </a:lvl6pPr>
            <a:lvl7pPr marL="2743200" indent="0" algn="ctr" rtl="1">
              <a:buNone/>
              <a:defRPr/>
            </a:lvl7pPr>
            <a:lvl8pPr marL="3200400" indent="0" algn="ctr" rtl="1">
              <a:buNone/>
              <a:defRPr/>
            </a:lvl8pPr>
            <a:lvl9pPr marL="3657600" indent="0" algn="ctr" rtl="1">
              <a:buNone/>
              <a:defRPr/>
            </a:lvl9pPr>
          </a:lstStyle>
          <a:p>
            <a:pPr rtl="1"/>
            <a:r>
              <a:rPr lang="ar"/>
              <a:t>Click to edit Master subtitle style</a:t>
            </a:r>
            <a:endParaRPr lang="en-GB" dirty="0"/>
          </a:p>
        </p:txBody>
      </p:sp>
      <p:sp>
        <p:nvSpPr>
          <p:cNvPr id="4" name="Footer Placeholder 4">
            <a:extLst>
              <a:ext uri="{FF2B5EF4-FFF2-40B4-BE49-F238E27FC236}">
                <a16:creationId xmlns:a16="http://schemas.microsoft.com/office/drawing/2014/main" id="{3A0305BB-39CB-2010-297C-4A457FC45F96}"/>
              </a:ext>
            </a:extLst>
          </p:cNvPr>
          <p:cNvSpPr>
            <a:spLocks noGrp="1" noChangeArrowheads="1"/>
          </p:cNvSpPr>
          <p:nvPr>
            <p:ph type="ftr" sz="quarter" idx="10"/>
          </p:nvPr>
        </p:nvSpPr>
        <p:spPr/>
        <p:txBody>
          <a:bodyPr rtlCol="1"/>
          <a:lstStyle>
            <a:lvl1pPr algn="r" rtl="1">
              <a:defRPr/>
            </a:lvl1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176465437"/>
      </p:ext>
    </p:extLst>
  </p:cSld>
  <p:clrMapOvr>
    <a:masterClrMapping/>
  </p:clrMapOvr>
  <p:transition>
    <p:sndAc>
      <p:stSnd>
        <p:snd r:embed="rId1" name="click.wav"/>
      </p:stSnd>
    </p:sndAc>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audio" Target="../media/audio1.bin"/></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18.xml"/><Relationship Id="rId13" Type="http://schemas.openxmlformats.org/officeDocument/2006/relationships/theme" Target="../theme/theme10.xml"/><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slideLayout" Target="../slideLayouts/slideLayout122.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5" Type="http://schemas.openxmlformats.org/officeDocument/2006/relationships/image" Target="../media/image11.jpg"/><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 Id="rId14" Type="http://schemas.openxmlformats.org/officeDocument/2006/relationships/audio" Target="../media/audio1.bin"/></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6" Type="http://schemas.openxmlformats.org/officeDocument/2006/relationships/image" Target="../media/image3.jp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audio" Target="../media/audio1.bin"/><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6" Type="http://schemas.openxmlformats.org/officeDocument/2006/relationships/image" Target="../media/image4.jpg"/><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audio" Target="../media/audio1.bin"/><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theme" Target="../theme/theme4.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5" Type="http://schemas.openxmlformats.org/officeDocument/2006/relationships/image" Target="../media/image5.jpg"/><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audio" Target="../media/audio1.bin"/></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theme" Target="../theme/theme5.xml"/><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5" Type="http://schemas.openxmlformats.org/officeDocument/2006/relationships/image" Target="../media/image6.jpg"/><Relationship Id="rId10" Type="http://schemas.openxmlformats.org/officeDocument/2006/relationships/slideLayout" Target="../slideLayouts/slideLayout60.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audio" Target="../media/audio1.bin"/></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theme" Target="../theme/theme6.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image" Target="../media/image7.jpg"/><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audio" Target="../media/audio1.bin"/></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theme" Target="../theme/theme7.xml"/><Relationship Id="rId3" Type="http://schemas.openxmlformats.org/officeDocument/2006/relationships/slideLayout" Target="../slideLayouts/slideLayout77.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2" Type="http://schemas.openxmlformats.org/officeDocument/2006/relationships/slideLayout" Target="../slideLayouts/slideLayout76.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5" Type="http://schemas.openxmlformats.org/officeDocument/2006/relationships/slideLayout" Target="../slideLayouts/slideLayout79.xml"/><Relationship Id="rId15" Type="http://schemas.openxmlformats.org/officeDocument/2006/relationships/image" Target="../media/image8.jpg"/><Relationship Id="rId10" Type="http://schemas.openxmlformats.org/officeDocument/2006/relationships/slideLayout" Target="../slideLayouts/slideLayout84.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audio" Target="../media/audio1.bin"/></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4.xml"/><Relationship Id="rId13" Type="http://schemas.openxmlformats.org/officeDocument/2006/relationships/theme" Target="../theme/theme8.xml"/><Relationship Id="rId3" Type="http://schemas.openxmlformats.org/officeDocument/2006/relationships/slideLayout" Target="../slideLayouts/slideLayout89.xml"/><Relationship Id="rId7" Type="http://schemas.openxmlformats.org/officeDocument/2006/relationships/slideLayout" Target="../slideLayouts/slideLayout93.xml"/><Relationship Id="rId12" Type="http://schemas.openxmlformats.org/officeDocument/2006/relationships/slideLayout" Target="../slideLayouts/slideLayout98.xml"/><Relationship Id="rId2" Type="http://schemas.openxmlformats.org/officeDocument/2006/relationships/slideLayout" Target="../slideLayouts/slideLayout88.xml"/><Relationship Id="rId1" Type="http://schemas.openxmlformats.org/officeDocument/2006/relationships/slideLayout" Target="../slideLayouts/slideLayout87.xml"/><Relationship Id="rId6" Type="http://schemas.openxmlformats.org/officeDocument/2006/relationships/slideLayout" Target="../slideLayouts/slideLayout92.xml"/><Relationship Id="rId11" Type="http://schemas.openxmlformats.org/officeDocument/2006/relationships/slideLayout" Target="../slideLayouts/slideLayout97.xml"/><Relationship Id="rId5" Type="http://schemas.openxmlformats.org/officeDocument/2006/relationships/slideLayout" Target="../slideLayouts/slideLayout91.xml"/><Relationship Id="rId15" Type="http://schemas.openxmlformats.org/officeDocument/2006/relationships/image" Target="../media/image9.jpg"/><Relationship Id="rId10" Type="http://schemas.openxmlformats.org/officeDocument/2006/relationships/slideLayout" Target="../slideLayouts/slideLayout96.xml"/><Relationship Id="rId4" Type="http://schemas.openxmlformats.org/officeDocument/2006/relationships/slideLayout" Target="../slideLayouts/slideLayout90.xml"/><Relationship Id="rId9" Type="http://schemas.openxmlformats.org/officeDocument/2006/relationships/slideLayout" Target="../slideLayouts/slideLayout95.xml"/><Relationship Id="rId14" Type="http://schemas.openxmlformats.org/officeDocument/2006/relationships/audio" Target="../media/audio1.bin"/></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6.xml"/><Relationship Id="rId13" Type="http://schemas.openxmlformats.org/officeDocument/2006/relationships/theme" Target="../theme/theme9.xml"/><Relationship Id="rId3" Type="http://schemas.openxmlformats.org/officeDocument/2006/relationships/slideLayout" Target="../slideLayouts/slideLayout101.xml"/><Relationship Id="rId7" Type="http://schemas.openxmlformats.org/officeDocument/2006/relationships/slideLayout" Target="../slideLayouts/slideLayout105.xml"/><Relationship Id="rId12" Type="http://schemas.openxmlformats.org/officeDocument/2006/relationships/slideLayout" Target="../slideLayouts/slideLayout110.xml"/><Relationship Id="rId2" Type="http://schemas.openxmlformats.org/officeDocument/2006/relationships/slideLayout" Target="../slideLayouts/slideLayout100.xml"/><Relationship Id="rId1" Type="http://schemas.openxmlformats.org/officeDocument/2006/relationships/slideLayout" Target="../slideLayouts/slideLayout99.xml"/><Relationship Id="rId6" Type="http://schemas.openxmlformats.org/officeDocument/2006/relationships/slideLayout" Target="../slideLayouts/slideLayout104.xml"/><Relationship Id="rId11" Type="http://schemas.openxmlformats.org/officeDocument/2006/relationships/slideLayout" Target="../slideLayouts/slideLayout109.xml"/><Relationship Id="rId5" Type="http://schemas.openxmlformats.org/officeDocument/2006/relationships/slideLayout" Target="../slideLayouts/slideLayout103.xml"/><Relationship Id="rId15" Type="http://schemas.openxmlformats.org/officeDocument/2006/relationships/image" Target="../media/image10.jpg"/><Relationship Id="rId10" Type="http://schemas.openxmlformats.org/officeDocument/2006/relationships/slideLayout" Target="../slideLayouts/slideLayout108.xml"/><Relationship Id="rId4" Type="http://schemas.openxmlformats.org/officeDocument/2006/relationships/slideLayout" Target="../slideLayouts/slideLayout102.xml"/><Relationship Id="rId9" Type="http://schemas.openxmlformats.org/officeDocument/2006/relationships/slideLayout" Target="../slideLayouts/slideLayout107.xml"/><Relationship Id="rId14" Type="http://schemas.openxmlformats.org/officeDocument/2006/relationships/audio" Target="../media/audio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5" descr="Always Learning">
            <a:extLst>
              <a:ext uri="{FF2B5EF4-FFF2-40B4-BE49-F238E27FC236}">
                <a16:creationId xmlns:a16="http://schemas.microsoft.com/office/drawing/2014/main" id="{3B94A5EC-21A3-C7EE-ADC3-348E4DF7A17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6356350"/>
            <a:ext cx="1762125" cy="493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ooter Placeholder 4">
            <a:extLst>
              <a:ext uri="{FF2B5EF4-FFF2-40B4-BE49-F238E27FC236}">
                <a16:creationId xmlns:a16="http://schemas.microsoft.com/office/drawing/2014/main" id="{3C16AA13-905D-5202-1E26-68E3C21E253B}"/>
              </a:ext>
            </a:extLst>
          </p:cNvPr>
          <p:cNvSpPr>
            <a:spLocks noGrp="1" noChangeArrowheads="1"/>
          </p:cNvSpPr>
          <p:nvPr>
            <p:ph type="ftr" sz="quarter" idx="3"/>
          </p:nvPr>
        </p:nvSpPr>
        <p:spPr bwMode="auto">
          <a:xfrm>
            <a:off x="0" y="6459538"/>
            <a:ext cx="9144000" cy="287337"/>
          </a:xfrm>
          <a:prstGeom prst="rect">
            <a:avLst/>
          </a:prstGeom>
          <a:noFill/>
        </p:spPr>
        <p:txBody>
          <a:bodyPr vert="horz" wrap="square" lIns="91440" tIns="45720" rIns="91440" bIns="45720" numCol="1" rtlCol="1" anchor="t" anchorCtr="0" compatLnSpc="1">
            <a:prstTxWarp prst="textNoShape">
              <a:avLst/>
            </a:prstTxWarp>
          </a:bodyPr>
          <a:lstStyle>
            <a:lvl1pPr algn="ctr" rtl="1">
              <a:spcBef>
                <a:spcPct val="0"/>
              </a:spcBef>
              <a:buFontTx/>
              <a:buNone/>
              <a:defRPr sz="1800">
                <a:solidFill>
                  <a:schemeClr val="tx1"/>
                </a:solidFill>
                <a:latin typeface="Arial" panose="020B0604020202020204" pitchFamily="34" charset="0"/>
                <a:ea typeface="+mn-ea"/>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pic>
        <p:nvPicPr>
          <p:cNvPr id="1028" name="Picture 2">
            <a:extLst>
              <a:ext uri="{FF2B5EF4-FFF2-40B4-BE49-F238E27FC236}">
                <a16:creationId xmlns:a16="http://schemas.microsoft.com/office/drawing/2014/main" id="{96A689FF-8B47-679F-73A4-A5EFC0190457}"/>
              </a:ext>
            </a:extLst>
          </p:cNvPr>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p:blipFill>
        <p:spPr bwMode="auto">
          <a:xfrm>
            <a:off x="-1390" y="0"/>
            <a:ext cx="9144000" cy="107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801" r:id="rId1"/>
    <p:sldLayoutId id="2147484802" r:id="rId2"/>
    <p:sldLayoutId id="2147484803" r:id="rId3"/>
    <p:sldLayoutId id="2147484804" r:id="rId4"/>
    <p:sldLayoutId id="2147484805" r:id="rId5"/>
    <p:sldLayoutId id="2147484806" r:id="rId6"/>
    <p:sldLayoutId id="2147484807" r:id="rId7"/>
    <p:sldLayoutId id="2147484808" r:id="rId8"/>
    <p:sldLayoutId id="2147484809" r:id="rId9"/>
    <p:sldLayoutId id="2147484810" r:id="rId10"/>
    <p:sldLayoutId id="2147484811" r:id="rId11"/>
    <p:sldLayoutId id="2147484812" r:id="rId12"/>
  </p:sldLayoutIdLst>
  <p:transition>
    <p:sndAc>
      <p:stSnd>
        <p:snd r:embed="rId14" name="click.wav"/>
      </p:stSnd>
    </p:sndAc>
  </p:transition>
  <p:hf sldNum="0" hdr="0" dt="0"/>
  <p:txStyles>
    <p:titleStyle>
      <a:lvl1pPr algn="ctr" rtl="1" eaLnBrk="0" fontAlgn="base" hangingPunct="0">
        <a:spcBef>
          <a:spcPct val="0"/>
        </a:spcBef>
        <a:spcAft>
          <a:spcPct val="0"/>
        </a:spcAft>
        <a:defRPr sz="4400" b="1">
          <a:solidFill>
            <a:schemeClr val="tx2"/>
          </a:solidFill>
          <a:latin typeface="Arial" panose="020B0604020202020204" pitchFamily="34" charset="0"/>
          <a:ea typeface="Arial" charset="0"/>
          <a:cs typeface="Arial" panose="020B0604020202020204" pitchFamily="34" charset="0"/>
        </a:defRPr>
      </a:lvl1pPr>
      <a:lvl2pPr algn="ctr" rtl="1" eaLnBrk="0" fontAlgn="base" hangingPunct="0">
        <a:spcBef>
          <a:spcPct val="0"/>
        </a:spcBef>
        <a:spcAft>
          <a:spcPct val="0"/>
        </a:spcAft>
        <a:defRPr sz="4400" b="1">
          <a:solidFill>
            <a:schemeClr val="tx2"/>
          </a:solidFill>
          <a:latin typeface="Arial" panose="020B0604020202020204" pitchFamily="34" charset="0"/>
          <a:ea typeface="Arial" charset="0"/>
          <a:cs typeface="Arial" panose="020B0604020202020204" pitchFamily="34" charset="0"/>
        </a:defRPr>
      </a:lvl2pPr>
      <a:lvl3pPr algn="ctr" rtl="1" eaLnBrk="0" fontAlgn="base" hangingPunct="0">
        <a:spcBef>
          <a:spcPct val="0"/>
        </a:spcBef>
        <a:spcAft>
          <a:spcPct val="0"/>
        </a:spcAft>
        <a:defRPr sz="4400" b="1">
          <a:solidFill>
            <a:schemeClr val="tx2"/>
          </a:solidFill>
          <a:latin typeface="Arial" panose="020B0604020202020204" pitchFamily="34" charset="0"/>
          <a:ea typeface="Arial" charset="0"/>
          <a:cs typeface="Arial" panose="020B0604020202020204" pitchFamily="34" charset="0"/>
        </a:defRPr>
      </a:lvl3pPr>
      <a:lvl4pPr algn="ctr" rtl="1" eaLnBrk="0" fontAlgn="base" hangingPunct="0">
        <a:spcBef>
          <a:spcPct val="0"/>
        </a:spcBef>
        <a:spcAft>
          <a:spcPct val="0"/>
        </a:spcAft>
        <a:defRPr sz="4400" b="1">
          <a:solidFill>
            <a:schemeClr val="tx2"/>
          </a:solidFill>
          <a:latin typeface="Arial" panose="020B0604020202020204" pitchFamily="34" charset="0"/>
          <a:ea typeface="Arial" charset="0"/>
          <a:cs typeface="Arial" panose="020B0604020202020204" pitchFamily="34" charset="0"/>
        </a:defRPr>
      </a:lvl4pPr>
      <a:lvl5pPr algn="ctr" rtl="1" eaLnBrk="0" fontAlgn="base" hangingPunct="0">
        <a:spcBef>
          <a:spcPct val="0"/>
        </a:spcBef>
        <a:spcAft>
          <a:spcPct val="0"/>
        </a:spcAft>
        <a:defRPr sz="4400" b="1">
          <a:solidFill>
            <a:schemeClr val="tx2"/>
          </a:solidFill>
          <a:latin typeface="Arial" panose="020B0604020202020204" pitchFamily="34" charset="0"/>
          <a:ea typeface="Arial" charset="0"/>
          <a:cs typeface="Arial" panose="020B0604020202020204" pitchFamily="34" charset="0"/>
        </a:defRPr>
      </a:lvl5pPr>
      <a:lvl6pPr marL="457200" algn="ctr" rtl="1" fontAlgn="base">
        <a:spcBef>
          <a:spcPct val="0"/>
        </a:spcBef>
        <a:spcAft>
          <a:spcPct val="0"/>
        </a:spcAft>
        <a:defRPr sz="4400">
          <a:solidFill>
            <a:schemeClr val="tx2"/>
          </a:solidFill>
          <a:latin typeface="Verdana" pitchFamily="34" charset="0"/>
        </a:defRPr>
      </a:lvl6pPr>
      <a:lvl7pPr marL="914400" algn="ctr" rtl="1" fontAlgn="base">
        <a:spcBef>
          <a:spcPct val="0"/>
        </a:spcBef>
        <a:spcAft>
          <a:spcPct val="0"/>
        </a:spcAft>
        <a:defRPr sz="4400">
          <a:solidFill>
            <a:schemeClr val="tx2"/>
          </a:solidFill>
          <a:latin typeface="Verdana" pitchFamily="34" charset="0"/>
        </a:defRPr>
      </a:lvl7pPr>
      <a:lvl8pPr marL="1371600" algn="ctr" rtl="1" fontAlgn="base">
        <a:spcBef>
          <a:spcPct val="0"/>
        </a:spcBef>
        <a:spcAft>
          <a:spcPct val="0"/>
        </a:spcAft>
        <a:defRPr sz="4400">
          <a:solidFill>
            <a:schemeClr val="tx2"/>
          </a:solidFill>
          <a:latin typeface="Verdana" pitchFamily="34" charset="0"/>
        </a:defRPr>
      </a:lvl8pPr>
      <a:lvl9pPr marL="1828800" algn="ctr" rtl="1" fontAlgn="base">
        <a:spcBef>
          <a:spcPct val="0"/>
        </a:spcBef>
        <a:spcAft>
          <a:spcPct val="0"/>
        </a:spcAft>
        <a:defRPr sz="4400">
          <a:solidFill>
            <a:schemeClr val="tx2"/>
          </a:solidFill>
          <a:latin typeface="Verdana" pitchFamily="34" charset="0"/>
        </a:defRPr>
      </a:lvl9pPr>
    </p:titleStyle>
    <p:bodyStyle>
      <a:lvl1pPr marL="342900" indent="-342900" algn="r" rtl="1" eaLnBrk="0" fontAlgn="base" hangingPunct="0">
        <a:spcBef>
          <a:spcPct val="20000"/>
        </a:spcBef>
        <a:spcAft>
          <a:spcPct val="0"/>
        </a:spcAft>
        <a:buFont typeface="Wingdings" panose="05000000000000000000" pitchFamily="2" charset="2"/>
        <a:buChar char="§"/>
        <a:defRPr sz="2400">
          <a:solidFill>
            <a:schemeClr val="tx1"/>
          </a:solidFill>
          <a:latin typeface="Arial" panose="020B0604020202020204" pitchFamily="34" charset="0"/>
          <a:ea typeface="Arial" charset="0"/>
          <a:cs typeface="Arial" panose="020B0604020202020204" pitchFamily="34" charset="0"/>
        </a:defRPr>
      </a:lvl1pPr>
      <a:lvl2pPr marL="742950" indent="-28575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2pPr>
      <a:lvl3pPr marL="1143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3pPr>
      <a:lvl4pPr marL="1600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4pPr>
      <a:lvl5pPr marL="20574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5pPr>
      <a:lvl6pPr marL="2514600" indent="-228600" algn="r" rtl="1" fontAlgn="base">
        <a:spcBef>
          <a:spcPct val="20000"/>
        </a:spcBef>
        <a:spcAft>
          <a:spcPct val="0"/>
        </a:spcAft>
        <a:buFont typeface="Wingdings" pitchFamily="2" charset="2"/>
        <a:defRPr sz="2400">
          <a:solidFill>
            <a:schemeClr val="tx1"/>
          </a:solidFill>
          <a:latin typeface="+mn-lt"/>
        </a:defRPr>
      </a:lvl6pPr>
      <a:lvl7pPr marL="2971800" indent="-228600" algn="r" rtl="1" fontAlgn="base">
        <a:spcBef>
          <a:spcPct val="20000"/>
        </a:spcBef>
        <a:spcAft>
          <a:spcPct val="0"/>
        </a:spcAft>
        <a:buFont typeface="Wingdings" pitchFamily="2" charset="2"/>
        <a:defRPr sz="2400">
          <a:solidFill>
            <a:schemeClr val="tx1"/>
          </a:solidFill>
          <a:latin typeface="+mn-lt"/>
        </a:defRPr>
      </a:lvl7pPr>
      <a:lvl8pPr marL="3429000" indent="-228600" algn="r" rtl="1" fontAlgn="base">
        <a:spcBef>
          <a:spcPct val="20000"/>
        </a:spcBef>
        <a:spcAft>
          <a:spcPct val="0"/>
        </a:spcAft>
        <a:buFont typeface="Wingdings" pitchFamily="2" charset="2"/>
        <a:defRPr sz="2400">
          <a:solidFill>
            <a:schemeClr val="tx1"/>
          </a:solidFill>
          <a:latin typeface="+mn-lt"/>
        </a:defRPr>
      </a:lvl8pPr>
      <a:lvl9pPr marL="3886200" indent="-228600" algn="r" rtl="1" fontAlgn="base">
        <a:spcBef>
          <a:spcPct val="20000"/>
        </a:spcBef>
        <a:spcAft>
          <a:spcPct val="0"/>
        </a:spcAft>
        <a:buFont typeface="Wingdings" pitchFamily="2" charset="2"/>
        <a:defRPr sz="2400">
          <a:solidFill>
            <a:schemeClr val="tx1"/>
          </a:solidFill>
          <a:latin typeface="+mn-lt"/>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6" name="TextBox 4">
            <a:extLst>
              <a:ext uri="{FF2B5EF4-FFF2-40B4-BE49-F238E27FC236}">
                <a16:creationId xmlns:a16="http://schemas.microsoft.com/office/drawing/2014/main" id="{2D2D2BA7-3DC8-B2DD-685B-33BA65B7260B}"/>
              </a:ext>
            </a:extLst>
          </p:cNvPr>
          <p:cNvSpPr txBox="1">
            <a:spLocks noChangeArrowheads="1"/>
          </p:cNvSpPr>
          <p:nvPr/>
        </p:nvSpPr>
        <p:spPr bwMode="auto">
          <a:xfrm>
            <a:off x="252413" y="723900"/>
            <a:ext cx="7199312" cy="261938"/>
          </a:xfrm>
          <a:prstGeom prst="rect">
            <a:avLst/>
          </a:prstGeom>
          <a:noFill/>
          <a:ln>
            <a:noFill/>
          </a:ln>
        </p:spPr>
        <p:txBody>
          <a:bodyPr rtlCol="1">
            <a:spAutoFit/>
          </a:bodyPr>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eaLnBrk="1" hangingPunct="1">
              <a:defRPr/>
            </a:pPr>
            <a:r>
              <a:rPr lang="ar" sz="1100" b="1">
                <a:solidFill>
                  <a:schemeClr val="bg1"/>
                </a:solidFill>
              </a:rPr>
              <a:t>Unit 3: Professional Development in the Sports Industry</a:t>
            </a:r>
          </a:p>
        </p:txBody>
      </p:sp>
      <p:sp>
        <p:nvSpPr>
          <p:cNvPr id="14339" name="Title Placeholder 1">
            <a:extLst>
              <a:ext uri="{FF2B5EF4-FFF2-40B4-BE49-F238E27FC236}">
                <a16:creationId xmlns:a16="http://schemas.microsoft.com/office/drawing/2014/main" id="{B9C6BA7D-5854-D592-7A00-A0EC539E365A}"/>
              </a:ext>
            </a:extLst>
          </p:cNvPr>
          <p:cNvSpPr>
            <a:spLocks noGrp="1"/>
          </p:cNvSpPr>
          <p:nvPr>
            <p:ph type="title"/>
          </p:nvPr>
        </p:nvSpPr>
        <p:spPr bwMode="auto">
          <a:xfrm>
            <a:off x="457200" y="1196975"/>
            <a:ext cx="82296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bodyPr>
          <a:lstStyle/>
          <a:p>
            <a:pPr lvl="0" rtl="1"/>
            <a:r>
              <a:rPr lang="ar"/>
              <a:t>Click to edit Master title style</a:t>
            </a:r>
            <a:endParaRPr lang="en-GB" altLang="en-US"/>
          </a:p>
        </p:txBody>
      </p:sp>
      <p:sp>
        <p:nvSpPr>
          <p:cNvPr id="14340" name="Text Placeholder 2">
            <a:extLst>
              <a:ext uri="{FF2B5EF4-FFF2-40B4-BE49-F238E27FC236}">
                <a16:creationId xmlns:a16="http://schemas.microsoft.com/office/drawing/2014/main" id="{D6111AB5-22FF-2770-1011-D02820DE5537}"/>
              </a:ext>
            </a:extLst>
          </p:cNvPr>
          <p:cNvSpPr>
            <a:spLocks noGrp="1"/>
          </p:cNvSpPr>
          <p:nvPr>
            <p:ph type="body" idx="1"/>
          </p:nvPr>
        </p:nvSpPr>
        <p:spPr bwMode="auto">
          <a:xfrm>
            <a:off x="457200" y="2060575"/>
            <a:ext cx="82296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lvl="0" rtl="1"/>
            <a:r>
              <a:rPr lang="ar"/>
              <a:t>Use simple bullet points and lines, with no more than two lines per bullet point if possible.</a:t>
            </a:r>
          </a:p>
          <a:p>
            <a:pPr lvl="0" rtl="1"/>
            <a:r>
              <a:rPr lang="ar"/>
              <a:t>Try to use a maximum of ten words per line. </a:t>
            </a:r>
          </a:p>
          <a:p>
            <a:pPr lvl="0" rtl="1"/>
            <a:r>
              <a:rPr lang="ar"/>
              <a:t>Set up generic formatting on this master. </a:t>
            </a:r>
          </a:p>
          <a:p>
            <a:pPr lvl="0" rtl="1"/>
            <a:r>
              <a:rPr lang="ar"/>
              <a:t>By applying this master to your slides, you’ll maintain consistent font and bullet style.</a:t>
            </a:r>
          </a:p>
          <a:p>
            <a:pPr lvl="0" rtl="1"/>
            <a:r>
              <a:rPr lang="ar"/>
              <a:t>To change the layout of individual slides, select ‘Slide layout’ and choose the desired layout from the right-hand menu.</a:t>
            </a:r>
          </a:p>
          <a:p>
            <a:pPr lvl="0" rtl="1"/>
            <a:r>
              <a:rPr lang="ar"/>
              <a:t>Read the PowerPoint guidelines before creating a slide show.</a:t>
            </a:r>
          </a:p>
        </p:txBody>
      </p:sp>
      <p:pic>
        <p:nvPicPr>
          <p:cNvPr id="14341" name="Picture 8">
            <a:extLst>
              <a:ext uri="{FF2B5EF4-FFF2-40B4-BE49-F238E27FC236}">
                <a16:creationId xmlns:a16="http://schemas.microsoft.com/office/drawing/2014/main" id="{FEDC9336-94D7-0F7A-9422-574A068E9570}"/>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p:blipFill>
        <p:spPr bwMode="auto">
          <a:xfrm>
            <a:off x="0" y="190"/>
            <a:ext cx="9144000" cy="107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ooter Placeholder 4">
            <a:extLst>
              <a:ext uri="{FF2B5EF4-FFF2-40B4-BE49-F238E27FC236}">
                <a16:creationId xmlns:a16="http://schemas.microsoft.com/office/drawing/2014/main" id="{519F82B0-FA8C-C128-CC82-F2D587FD19DE}"/>
              </a:ext>
            </a:extLst>
          </p:cNvPr>
          <p:cNvSpPr>
            <a:spLocks noGrp="1" noChangeArrowheads="1"/>
          </p:cNvSpPr>
          <p:nvPr>
            <p:ph type="ftr" sz="quarter" idx="3"/>
          </p:nvPr>
        </p:nvSpPr>
        <p:spPr bwMode="auto">
          <a:xfrm>
            <a:off x="0" y="6459538"/>
            <a:ext cx="9144000" cy="287337"/>
          </a:xfrm>
          <a:prstGeom prst="rect">
            <a:avLst/>
          </a:prstGeom>
          <a:noFill/>
        </p:spPr>
        <p:txBody>
          <a:bodyPr vert="horz" wrap="square" lIns="91440" tIns="45720" rIns="91440" bIns="45720" numCol="1" rtlCol="1" anchor="t" anchorCtr="0" compatLnSpc="1">
            <a:prstTxWarp prst="textNoShape">
              <a:avLst/>
            </a:prstTxWarp>
          </a:bodyPr>
          <a:lstStyle>
            <a:lvl1pPr algn="ctr" rtl="1">
              <a:spcBef>
                <a:spcPct val="0"/>
              </a:spcBef>
              <a:buFontTx/>
              <a:buNone/>
              <a:defRPr sz="1800">
                <a:solidFill>
                  <a:schemeClr val="tx1"/>
                </a:solidFill>
                <a:latin typeface="Arial" panose="020B0604020202020204" pitchFamily="34" charset="0"/>
                <a:ea typeface="+mn-ea"/>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512674478"/>
      </p:ext>
    </p:extLst>
  </p:cSld>
  <p:clrMap bg1="lt1" tx1="dk1" bg2="lt2" tx2="dk2" accent1="accent1" accent2="accent2" accent3="accent3" accent4="accent4" accent5="accent5" accent6="accent6" hlink="hlink" folHlink="folHlink"/>
  <p:sldLayoutIdLst>
    <p:sldLayoutId id="2147484917" r:id="rId1"/>
    <p:sldLayoutId id="2147484918" r:id="rId2"/>
    <p:sldLayoutId id="2147484919" r:id="rId3"/>
    <p:sldLayoutId id="2147484920" r:id="rId4"/>
    <p:sldLayoutId id="2147484921" r:id="rId5"/>
    <p:sldLayoutId id="2147484922" r:id="rId6"/>
    <p:sldLayoutId id="2147484923" r:id="rId7"/>
    <p:sldLayoutId id="2147484924" r:id="rId8"/>
    <p:sldLayoutId id="2147484925" r:id="rId9"/>
    <p:sldLayoutId id="2147484926" r:id="rId10"/>
    <p:sldLayoutId id="2147484927" r:id="rId11"/>
    <p:sldLayoutId id="2147484928" r:id="rId12"/>
  </p:sldLayoutIdLst>
  <p:transition>
    <p:sndAc>
      <p:stSnd>
        <p:snd r:embed="rId14" name="click.wav"/>
      </p:stSnd>
    </p:sndAc>
  </p:transition>
  <p:hf sldNum="0" hdr="0" dt="0"/>
  <p:txStyles>
    <p:titleStyle>
      <a:lvl1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1pPr>
      <a:lvl2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2pPr>
      <a:lvl3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3pPr>
      <a:lvl4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4pPr>
      <a:lvl5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5pPr>
      <a:lvl6pPr marL="457200" algn="ctr" rtl="1" fontAlgn="base">
        <a:spcBef>
          <a:spcPct val="0"/>
        </a:spcBef>
        <a:spcAft>
          <a:spcPct val="0"/>
        </a:spcAft>
        <a:defRPr sz="4400">
          <a:solidFill>
            <a:schemeClr val="tx2"/>
          </a:solidFill>
          <a:latin typeface="Verdana" pitchFamily="34" charset="0"/>
        </a:defRPr>
      </a:lvl6pPr>
      <a:lvl7pPr marL="914400" algn="ctr" rtl="1" fontAlgn="base">
        <a:spcBef>
          <a:spcPct val="0"/>
        </a:spcBef>
        <a:spcAft>
          <a:spcPct val="0"/>
        </a:spcAft>
        <a:defRPr sz="4400">
          <a:solidFill>
            <a:schemeClr val="tx2"/>
          </a:solidFill>
          <a:latin typeface="Verdana" pitchFamily="34" charset="0"/>
        </a:defRPr>
      </a:lvl7pPr>
      <a:lvl8pPr marL="1371600" algn="ctr" rtl="1" fontAlgn="base">
        <a:spcBef>
          <a:spcPct val="0"/>
        </a:spcBef>
        <a:spcAft>
          <a:spcPct val="0"/>
        </a:spcAft>
        <a:defRPr sz="4400">
          <a:solidFill>
            <a:schemeClr val="tx2"/>
          </a:solidFill>
          <a:latin typeface="Verdana" pitchFamily="34" charset="0"/>
        </a:defRPr>
      </a:lvl8pPr>
      <a:lvl9pPr marL="1828800" algn="ctr" rtl="1" fontAlgn="base">
        <a:spcBef>
          <a:spcPct val="0"/>
        </a:spcBef>
        <a:spcAft>
          <a:spcPct val="0"/>
        </a:spcAft>
        <a:defRPr sz="4400">
          <a:solidFill>
            <a:schemeClr val="tx2"/>
          </a:solidFill>
          <a:latin typeface="Verdana" pitchFamily="34" charset="0"/>
        </a:defRPr>
      </a:lvl9pPr>
    </p:titleStyle>
    <p:bodyStyle>
      <a:lvl1pPr marL="342900" indent="-342900" algn="r" rtl="1" eaLnBrk="0" fontAlgn="base" hangingPunct="0">
        <a:spcBef>
          <a:spcPct val="20000"/>
        </a:spcBef>
        <a:spcAft>
          <a:spcPct val="0"/>
        </a:spcAft>
        <a:buFont typeface="Wingdings" panose="05000000000000000000" pitchFamily="2" charset="2"/>
        <a:buChar char="§"/>
        <a:defRPr sz="2400">
          <a:solidFill>
            <a:schemeClr val="tx1"/>
          </a:solidFill>
          <a:latin typeface="Arial" panose="020B0604020202020204" pitchFamily="34" charset="0"/>
          <a:ea typeface="Arial" charset="0"/>
          <a:cs typeface="Arial" panose="020B0604020202020204" pitchFamily="34" charset="0"/>
        </a:defRPr>
      </a:lvl1pPr>
      <a:lvl2pPr marL="742950" indent="-28575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2pPr>
      <a:lvl3pPr marL="1143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3pPr>
      <a:lvl4pPr marL="1600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4pPr>
      <a:lvl5pPr marL="20574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5pPr>
      <a:lvl6pPr marL="2514600" indent="-228600" algn="r" rtl="1" fontAlgn="base">
        <a:spcBef>
          <a:spcPct val="20000"/>
        </a:spcBef>
        <a:spcAft>
          <a:spcPct val="0"/>
        </a:spcAft>
        <a:buFont typeface="Wingdings" pitchFamily="2" charset="2"/>
        <a:defRPr sz="2400">
          <a:solidFill>
            <a:schemeClr val="tx1"/>
          </a:solidFill>
          <a:latin typeface="+mn-lt"/>
        </a:defRPr>
      </a:lvl6pPr>
      <a:lvl7pPr marL="2971800" indent="-228600" algn="r" rtl="1" fontAlgn="base">
        <a:spcBef>
          <a:spcPct val="20000"/>
        </a:spcBef>
        <a:spcAft>
          <a:spcPct val="0"/>
        </a:spcAft>
        <a:buFont typeface="Wingdings" pitchFamily="2" charset="2"/>
        <a:defRPr sz="2400">
          <a:solidFill>
            <a:schemeClr val="tx1"/>
          </a:solidFill>
          <a:latin typeface="+mn-lt"/>
        </a:defRPr>
      </a:lvl7pPr>
      <a:lvl8pPr marL="3429000" indent="-228600" algn="r" rtl="1" fontAlgn="base">
        <a:spcBef>
          <a:spcPct val="20000"/>
        </a:spcBef>
        <a:spcAft>
          <a:spcPct val="0"/>
        </a:spcAft>
        <a:buFont typeface="Wingdings" pitchFamily="2" charset="2"/>
        <a:defRPr sz="2400">
          <a:solidFill>
            <a:schemeClr val="tx1"/>
          </a:solidFill>
          <a:latin typeface="+mn-lt"/>
        </a:defRPr>
      </a:lvl8pPr>
      <a:lvl9pPr marL="3886200" indent="-228600" algn="r" rtl="1" fontAlgn="base">
        <a:spcBef>
          <a:spcPct val="20000"/>
        </a:spcBef>
        <a:spcAft>
          <a:spcPct val="0"/>
        </a:spcAft>
        <a:buFont typeface="Wingdings" pitchFamily="2" charset="2"/>
        <a:defRPr sz="2400">
          <a:solidFill>
            <a:schemeClr val="tx1"/>
          </a:solidFill>
          <a:latin typeface="+mn-lt"/>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6" name="TextBox 4">
            <a:extLst>
              <a:ext uri="{FF2B5EF4-FFF2-40B4-BE49-F238E27FC236}">
                <a16:creationId xmlns:a16="http://schemas.microsoft.com/office/drawing/2014/main" id="{2D2D2BA7-3DC8-B2DD-685B-33BA65B7260B}"/>
              </a:ext>
            </a:extLst>
          </p:cNvPr>
          <p:cNvSpPr txBox="1">
            <a:spLocks noChangeArrowheads="1"/>
          </p:cNvSpPr>
          <p:nvPr/>
        </p:nvSpPr>
        <p:spPr bwMode="auto">
          <a:xfrm>
            <a:off x="252413" y="723900"/>
            <a:ext cx="7199312" cy="261938"/>
          </a:xfrm>
          <a:prstGeom prst="rect">
            <a:avLst/>
          </a:prstGeom>
          <a:noFill/>
          <a:ln>
            <a:noFill/>
          </a:ln>
        </p:spPr>
        <p:txBody>
          <a:bodyPr rtlCol="1">
            <a:spAutoFit/>
          </a:bodyPr>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eaLnBrk="1" hangingPunct="1">
              <a:defRPr/>
            </a:pPr>
            <a:r>
              <a:rPr lang="ar" sz="1100" b="1">
                <a:solidFill>
                  <a:schemeClr val="bg1"/>
                </a:solidFill>
              </a:rPr>
              <a:t>Unit 3: Professional Development in the Sports Industry</a:t>
            </a:r>
          </a:p>
        </p:txBody>
      </p:sp>
      <p:sp>
        <p:nvSpPr>
          <p:cNvPr id="14339" name="Title Placeholder 1">
            <a:extLst>
              <a:ext uri="{FF2B5EF4-FFF2-40B4-BE49-F238E27FC236}">
                <a16:creationId xmlns:a16="http://schemas.microsoft.com/office/drawing/2014/main" id="{B9C6BA7D-5854-D592-7A00-A0EC539E365A}"/>
              </a:ext>
            </a:extLst>
          </p:cNvPr>
          <p:cNvSpPr>
            <a:spLocks noGrp="1"/>
          </p:cNvSpPr>
          <p:nvPr>
            <p:ph type="title"/>
          </p:nvPr>
        </p:nvSpPr>
        <p:spPr bwMode="auto">
          <a:xfrm>
            <a:off x="457200" y="1196975"/>
            <a:ext cx="82296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bodyPr>
          <a:lstStyle/>
          <a:p>
            <a:pPr lvl="0" rtl="1"/>
            <a:r>
              <a:rPr lang="ar"/>
              <a:t>Click to edit Master title style</a:t>
            </a:r>
            <a:endParaRPr lang="en-GB" altLang="en-US"/>
          </a:p>
        </p:txBody>
      </p:sp>
      <p:sp>
        <p:nvSpPr>
          <p:cNvPr id="14340" name="Text Placeholder 2">
            <a:extLst>
              <a:ext uri="{FF2B5EF4-FFF2-40B4-BE49-F238E27FC236}">
                <a16:creationId xmlns:a16="http://schemas.microsoft.com/office/drawing/2014/main" id="{D6111AB5-22FF-2770-1011-D02820DE5537}"/>
              </a:ext>
            </a:extLst>
          </p:cNvPr>
          <p:cNvSpPr>
            <a:spLocks noGrp="1"/>
          </p:cNvSpPr>
          <p:nvPr>
            <p:ph type="body" idx="1"/>
          </p:nvPr>
        </p:nvSpPr>
        <p:spPr bwMode="auto">
          <a:xfrm>
            <a:off x="457200" y="2060575"/>
            <a:ext cx="82296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lvl="0" rtl="1"/>
            <a:r>
              <a:rPr lang="ar"/>
              <a:t>Use simple bullet points and lines, with no more than two lines per bullet point if possible.</a:t>
            </a:r>
          </a:p>
          <a:p>
            <a:pPr lvl="0" rtl="1"/>
            <a:r>
              <a:rPr lang="ar"/>
              <a:t>Try to use a maximum of ten words per line. </a:t>
            </a:r>
          </a:p>
          <a:p>
            <a:pPr lvl="0" rtl="1"/>
            <a:r>
              <a:rPr lang="ar"/>
              <a:t>Set up generic formatting on this master. </a:t>
            </a:r>
          </a:p>
          <a:p>
            <a:pPr lvl="0" rtl="1"/>
            <a:r>
              <a:rPr lang="ar"/>
              <a:t>By applying this master to your slides, you’ll maintain consistent font and bullet style.</a:t>
            </a:r>
          </a:p>
          <a:p>
            <a:pPr lvl="0" rtl="1"/>
            <a:r>
              <a:rPr lang="ar"/>
              <a:t>To change the layout of individual slides, select ‘Slide layout’ and choose the desired layout from the right-hand menu.</a:t>
            </a:r>
          </a:p>
          <a:p>
            <a:pPr lvl="0" rtl="1"/>
            <a:r>
              <a:rPr lang="ar"/>
              <a:t>Read the PowerPoint guidelines before creating a slide show.</a:t>
            </a:r>
          </a:p>
        </p:txBody>
      </p:sp>
      <p:pic>
        <p:nvPicPr>
          <p:cNvPr id="14341" name="Picture 8">
            <a:extLst>
              <a:ext uri="{FF2B5EF4-FFF2-40B4-BE49-F238E27FC236}">
                <a16:creationId xmlns:a16="http://schemas.microsoft.com/office/drawing/2014/main" id="{FEDC9336-94D7-0F7A-9422-574A068E9570}"/>
              </a:ext>
            </a:extLst>
          </p:cNvPr>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p:blipFill>
        <p:spPr bwMode="auto">
          <a:xfrm>
            <a:off x="0" y="190"/>
            <a:ext cx="9144000" cy="107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ooter Placeholder 4">
            <a:extLst>
              <a:ext uri="{FF2B5EF4-FFF2-40B4-BE49-F238E27FC236}">
                <a16:creationId xmlns:a16="http://schemas.microsoft.com/office/drawing/2014/main" id="{519F82B0-FA8C-C128-CC82-F2D587FD19DE}"/>
              </a:ext>
            </a:extLst>
          </p:cNvPr>
          <p:cNvSpPr>
            <a:spLocks noGrp="1" noChangeArrowheads="1"/>
          </p:cNvSpPr>
          <p:nvPr>
            <p:ph type="ftr" sz="quarter" idx="3"/>
          </p:nvPr>
        </p:nvSpPr>
        <p:spPr bwMode="auto">
          <a:xfrm>
            <a:off x="0" y="6459538"/>
            <a:ext cx="9144000" cy="287337"/>
          </a:xfrm>
          <a:prstGeom prst="rect">
            <a:avLst/>
          </a:prstGeom>
          <a:noFill/>
        </p:spPr>
        <p:txBody>
          <a:bodyPr vert="horz" wrap="square" lIns="91440" tIns="45720" rIns="91440" bIns="45720" numCol="1" rtlCol="1" anchor="t" anchorCtr="0" compatLnSpc="1">
            <a:prstTxWarp prst="textNoShape">
              <a:avLst/>
            </a:prstTxWarp>
          </a:bodyPr>
          <a:lstStyle>
            <a:lvl1pPr algn="ctr" rtl="1">
              <a:spcBef>
                <a:spcPct val="0"/>
              </a:spcBef>
              <a:buFontTx/>
              <a:buNone/>
              <a:defRPr sz="1800">
                <a:solidFill>
                  <a:schemeClr val="tx1"/>
                </a:solidFill>
                <a:latin typeface="Arial" panose="020B0604020202020204" pitchFamily="34" charset="0"/>
                <a:ea typeface="+mn-ea"/>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cSld>
  <p:clrMap bg1="lt1" tx1="dk1" bg2="lt2" tx2="dk2" accent1="accent1" accent2="accent2" accent3="accent3" accent4="accent4" accent5="accent5" accent6="accent6" hlink="hlink" folHlink="folHlink"/>
  <p:sldLayoutIdLst>
    <p:sldLayoutId id="2147484813" r:id="rId1"/>
    <p:sldLayoutId id="2147484814" r:id="rId2"/>
    <p:sldLayoutId id="2147484815" r:id="rId3"/>
    <p:sldLayoutId id="2147484816" r:id="rId4"/>
    <p:sldLayoutId id="2147484817" r:id="rId5"/>
    <p:sldLayoutId id="2147484818" r:id="rId6"/>
    <p:sldLayoutId id="2147484819" r:id="rId7"/>
    <p:sldLayoutId id="2147484820" r:id="rId8"/>
    <p:sldLayoutId id="2147484821" r:id="rId9"/>
    <p:sldLayoutId id="2147484822" r:id="rId10"/>
    <p:sldLayoutId id="2147484823" r:id="rId11"/>
    <p:sldLayoutId id="2147484824" r:id="rId12"/>
    <p:sldLayoutId id="2147484929" r:id="rId13"/>
  </p:sldLayoutIdLst>
  <p:transition>
    <p:sndAc>
      <p:stSnd>
        <p:snd r:embed="rId15" name="click.wav"/>
      </p:stSnd>
    </p:sndAc>
  </p:transition>
  <p:hf sldNum="0" hdr="0" dt="0"/>
  <p:txStyles>
    <p:titleStyle>
      <a:lvl1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1pPr>
      <a:lvl2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2pPr>
      <a:lvl3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3pPr>
      <a:lvl4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4pPr>
      <a:lvl5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5pPr>
      <a:lvl6pPr marL="457200" algn="ctr" rtl="1" fontAlgn="base">
        <a:spcBef>
          <a:spcPct val="0"/>
        </a:spcBef>
        <a:spcAft>
          <a:spcPct val="0"/>
        </a:spcAft>
        <a:defRPr sz="4400">
          <a:solidFill>
            <a:schemeClr val="tx2"/>
          </a:solidFill>
          <a:latin typeface="Verdana" pitchFamily="34" charset="0"/>
        </a:defRPr>
      </a:lvl6pPr>
      <a:lvl7pPr marL="914400" algn="ctr" rtl="1" fontAlgn="base">
        <a:spcBef>
          <a:spcPct val="0"/>
        </a:spcBef>
        <a:spcAft>
          <a:spcPct val="0"/>
        </a:spcAft>
        <a:defRPr sz="4400">
          <a:solidFill>
            <a:schemeClr val="tx2"/>
          </a:solidFill>
          <a:latin typeface="Verdana" pitchFamily="34" charset="0"/>
        </a:defRPr>
      </a:lvl7pPr>
      <a:lvl8pPr marL="1371600" algn="ctr" rtl="1" fontAlgn="base">
        <a:spcBef>
          <a:spcPct val="0"/>
        </a:spcBef>
        <a:spcAft>
          <a:spcPct val="0"/>
        </a:spcAft>
        <a:defRPr sz="4400">
          <a:solidFill>
            <a:schemeClr val="tx2"/>
          </a:solidFill>
          <a:latin typeface="Verdana" pitchFamily="34" charset="0"/>
        </a:defRPr>
      </a:lvl8pPr>
      <a:lvl9pPr marL="1828800" algn="ctr" rtl="1" fontAlgn="base">
        <a:spcBef>
          <a:spcPct val="0"/>
        </a:spcBef>
        <a:spcAft>
          <a:spcPct val="0"/>
        </a:spcAft>
        <a:defRPr sz="4400">
          <a:solidFill>
            <a:schemeClr val="tx2"/>
          </a:solidFill>
          <a:latin typeface="Verdana" pitchFamily="34" charset="0"/>
        </a:defRPr>
      </a:lvl9pPr>
    </p:titleStyle>
    <p:bodyStyle>
      <a:lvl1pPr marL="342900" indent="-342900" algn="r" rtl="1" eaLnBrk="0" fontAlgn="base" hangingPunct="0">
        <a:spcBef>
          <a:spcPct val="20000"/>
        </a:spcBef>
        <a:spcAft>
          <a:spcPct val="0"/>
        </a:spcAft>
        <a:buFont typeface="Wingdings" panose="05000000000000000000" pitchFamily="2" charset="2"/>
        <a:buChar char="§"/>
        <a:defRPr sz="2400">
          <a:solidFill>
            <a:schemeClr val="tx1"/>
          </a:solidFill>
          <a:latin typeface="Arial" panose="020B0604020202020204" pitchFamily="34" charset="0"/>
          <a:ea typeface="Arial" charset="0"/>
          <a:cs typeface="Arial" panose="020B0604020202020204" pitchFamily="34" charset="0"/>
        </a:defRPr>
      </a:lvl1pPr>
      <a:lvl2pPr marL="742950" indent="-28575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2pPr>
      <a:lvl3pPr marL="1143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3pPr>
      <a:lvl4pPr marL="1600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4pPr>
      <a:lvl5pPr marL="20574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5pPr>
      <a:lvl6pPr marL="2514600" indent="-228600" algn="r" rtl="1" fontAlgn="base">
        <a:spcBef>
          <a:spcPct val="20000"/>
        </a:spcBef>
        <a:spcAft>
          <a:spcPct val="0"/>
        </a:spcAft>
        <a:buFont typeface="Wingdings" pitchFamily="2" charset="2"/>
        <a:defRPr sz="2400">
          <a:solidFill>
            <a:schemeClr val="tx1"/>
          </a:solidFill>
          <a:latin typeface="+mn-lt"/>
        </a:defRPr>
      </a:lvl6pPr>
      <a:lvl7pPr marL="2971800" indent="-228600" algn="r" rtl="1" fontAlgn="base">
        <a:spcBef>
          <a:spcPct val="20000"/>
        </a:spcBef>
        <a:spcAft>
          <a:spcPct val="0"/>
        </a:spcAft>
        <a:buFont typeface="Wingdings" pitchFamily="2" charset="2"/>
        <a:defRPr sz="2400">
          <a:solidFill>
            <a:schemeClr val="tx1"/>
          </a:solidFill>
          <a:latin typeface="+mn-lt"/>
        </a:defRPr>
      </a:lvl7pPr>
      <a:lvl8pPr marL="3429000" indent="-228600" algn="r" rtl="1" fontAlgn="base">
        <a:spcBef>
          <a:spcPct val="20000"/>
        </a:spcBef>
        <a:spcAft>
          <a:spcPct val="0"/>
        </a:spcAft>
        <a:buFont typeface="Wingdings" pitchFamily="2" charset="2"/>
        <a:defRPr sz="2400">
          <a:solidFill>
            <a:schemeClr val="tx1"/>
          </a:solidFill>
          <a:latin typeface="+mn-lt"/>
        </a:defRPr>
      </a:lvl8pPr>
      <a:lvl9pPr marL="3886200" indent="-228600" algn="r" rtl="1" fontAlgn="base">
        <a:spcBef>
          <a:spcPct val="20000"/>
        </a:spcBef>
        <a:spcAft>
          <a:spcPct val="0"/>
        </a:spcAft>
        <a:buFont typeface="Wingdings" pitchFamily="2" charset="2"/>
        <a:defRPr sz="2400">
          <a:solidFill>
            <a:schemeClr val="tx1"/>
          </a:solidFill>
          <a:latin typeface="+mn-lt"/>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6" name="TextBox 4">
            <a:extLst>
              <a:ext uri="{FF2B5EF4-FFF2-40B4-BE49-F238E27FC236}">
                <a16:creationId xmlns:a16="http://schemas.microsoft.com/office/drawing/2014/main" id="{2D2D2BA7-3DC8-B2DD-685B-33BA65B7260B}"/>
              </a:ext>
            </a:extLst>
          </p:cNvPr>
          <p:cNvSpPr txBox="1">
            <a:spLocks noChangeArrowheads="1"/>
          </p:cNvSpPr>
          <p:nvPr/>
        </p:nvSpPr>
        <p:spPr bwMode="auto">
          <a:xfrm>
            <a:off x="252413" y="723900"/>
            <a:ext cx="7199312" cy="261938"/>
          </a:xfrm>
          <a:prstGeom prst="rect">
            <a:avLst/>
          </a:prstGeom>
          <a:noFill/>
          <a:ln>
            <a:noFill/>
          </a:ln>
        </p:spPr>
        <p:txBody>
          <a:bodyPr rtlCol="1">
            <a:spAutoFit/>
          </a:bodyPr>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eaLnBrk="1" hangingPunct="1">
              <a:defRPr/>
            </a:pPr>
            <a:r>
              <a:rPr lang="ar" sz="1100" b="1">
                <a:solidFill>
                  <a:schemeClr val="bg1"/>
                </a:solidFill>
              </a:rPr>
              <a:t>Unit 3: Professional Development in the Sports Industry</a:t>
            </a:r>
          </a:p>
        </p:txBody>
      </p:sp>
      <p:sp>
        <p:nvSpPr>
          <p:cNvPr id="14339" name="Title Placeholder 1">
            <a:extLst>
              <a:ext uri="{FF2B5EF4-FFF2-40B4-BE49-F238E27FC236}">
                <a16:creationId xmlns:a16="http://schemas.microsoft.com/office/drawing/2014/main" id="{B9C6BA7D-5854-D592-7A00-A0EC539E365A}"/>
              </a:ext>
            </a:extLst>
          </p:cNvPr>
          <p:cNvSpPr>
            <a:spLocks noGrp="1"/>
          </p:cNvSpPr>
          <p:nvPr>
            <p:ph type="title"/>
          </p:nvPr>
        </p:nvSpPr>
        <p:spPr bwMode="auto">
          <a:xfrm>
            <a:off x="457200" y="1196975"/>
            <a:ext cx="82296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bodyPr>
          <a:lstStyle/>
          <a:p>
            <a:pPr lvl="0" rtl="1"/>
            <a:r>
              <a:rPr lang="ar"/>
              <a:t>Click to edit Master title style</a:t>
            </a:r>
            <a:endParaRPr lang="en-GB" altLang="en-US"/>
          </a:p>
        </p:txBody>
      </p:sp>
      <p:sp>
        <p:nvSpPr>
          <p:cNvPr id="14340" name="Text Placeholder 2">
            <a:extLst>
              <a:ext uri="{FF2B5EF4-FFF2-40B4-BE49-F238E27FC236}">
                <a16:creationId xmlns:a16="http://schemas.microsoft.com/office/drawing/2014/main" id="{D6111AB5-22FF-2770-1011-D02820DE5537}"/>
              </a:ext>
            </a:extLst>
          </p:cNvPr>
          <p:cNvSpPr>
            <a:spLocks noGrp="1"/>
          </p:cNvSpPr>
          <p:nvPr>
            <p:ph type="body" idx="1"/>
          </p:nvPr>
        </p:nvSpPr>
        <p:spPr bwMode="auto">
          <a:xfrm>
            <a:off x="457200" y="2060575"/>
            <a:ext cx="82296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lvl="0" rtl="1"/>
            <a:r>
              <a:rPr lang="ar"/>
              <a:t>Use simple bullet points and lines, with no more than two lines per bullet point if possible.</a:t>
            </a:r>
          </a:p>
          <a:p>
            <a:pPr lvl="0" rtl="1"/>
            <a:r>
              <a:rPr lang="ar"/>
              <a:t>Try to use a maximum of ten words per line. </a:t>
            </a:r>
          </a:p>
          <a:p>
            <a:pPr lvl="0" rtl="1"/>
            <a:r>
              <a:rPr lang="ar"/>
              <a:t>Set up generic formatting on this master. </a:t>
            </a:r>
          </a:p>
          <a:p>
            <a:pPr lvl="0" rtl="1"/>
            <a:r>
              <a:rPr lang="ar"/>
              <a:t>By applying this master to your slides, you’ll maintain consistent font and bullet style.</a:t>
            </a:r>
          </a:p>
          <a:p>
            <a:pPr lvl="0" rtl="1"/>
            <a:r>
              <a:rPr lang="ar"/>
              <a:t>To change the layout of individual slides, select ‘Slide layout’ and choose the desired layout from the right-hand menu.</a:t>
            </a:r>
          </a:p>
          <a:p>
            <a:pPr lvl="0" rtl="1"/>
            <a:r>
              <a:rPr lang="ar"/>
              <a:t>Read the PowerPoint guidelines before creating a slide show.</a:t>
            </a:r>
          </a:p>
        </p:txBody>
      </p:sp>
      <p:sp>
        <p:nvSpPr>
          <p:cNvPr id="6" name="Footer Placeholder 4">
            <a:extLst>
              <a:ext uri="{FF2B5EF4-FFF2-40B4-BE49-F238E27FC236}">
                <a16:creationId xmlns:a16="http://schemas.microsoft.com/office/drawing/2014/main" id="{519F82B0-FA8C-C128-CC82-F2D587FD19DE}"/>
              </a:ext>
            </a:extLst>
          </p:cNvPr>
          <p:cNvSpPr>
            <a:spLocks noGrp="1" noChangeArrowheads="1"/>
          </p:cNvSpPr>
          <p:nvPr>
            <p:ph type="ftr" sz="quarter" idx="3"/>
          </p:nvPr>
        </p:nvSpPr>
        <p:spPr bwMode="auto">
          <a:xfrm>
            <a:off x="0" y="6459538"/>
            <a:ext cx="9144000" cy="287337"/>
          </a:xfrm>
          <a:prstGeom prst="rect">
            <a:avLst/>
          </a:prstGeom>
          <a:noFill/>
        </p:spPr>
        <p:txBody>
          <a:bodyPr vert="horz" wrap="square" lIns="91440" tIns="45720" rIns="91440" bIns="45720" numCol="1" rtlCol="1" anchor="t" anchorCtr="0" compatLnSpc="1">
            <a:prstTxWarp prst="textNoShape">
              <a:avLst/>
            </a:prstTxWarp>
          </a:bodyPr>
          <a:lstStyle>
            <a:lvl1pPr algn="ctr" rtl="1">
              <a:spcBef>
                <a:spcPct val="0"/>
              </a:spcBef>
              <a:buFontTx/>
              <a:buNone/>
              <a:defRPr sz="1800">
                <a:solidFill>
                  <a:schemeClr val="tx1"/>
                </a:solidFill>
                <a:latin typeface="Arial" panose="020B0604020202020204" pitchFamily="34" charset="0"/>
                <a:ea typeface="+mn-ea"/>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pic>
        <p:nvPicPr>
          <p:cNvPr id="4" name="Picture 8">
            <a:extLst>
              <a:ext uri="{FF2B5EF4-FFF2-40B4-BE49-F238E27FC236}">
                <a16:creationId xmlns:a16="http://schemas.microsoft.com/office/drawing/2014/main" id="{BEA3917D-A933-9DBE-3555-F1882930D8BE}"/>
              </a:ext>
            </a:extLst>
          </p:cNvPr>
          <p:cNvPicPr>
            <a:picLocks noChangeAspect="1" noChangeArrowheads="1"/>
          </p:cNvPicPr>
          <p:nvPr userDrawn="1"/>
        </p:nvPicPr>
        <p:blipFill rotWithShape="1">
          <a:blip r:embed="rId16">
            <a:extLst>
              <a:ext uri="{28A0092B-C50C-407E-A947-70E740481C1C}">
                <a14:useLocalDpi xmlns:a14="http://schemas.microsoft.com/office/drawing/2010/main" val="0"/>
              </a:ext>
            </a:extLst>
          </a:blip>
          <a:srcRect r="36613"/>
          <a:stretch/>
        </p:blipFill>
        <p:spPr bwMode="auto">
          <a:xfrm>
            <a:off x="0" y="190"/>
            <a:ext cx="9144000" cy="107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2">
            <a:extLst>
              <a:ext uri="{FF2B5EF4-FFF2-40B4-BE49-F238E27FC236}">
                <a16:creationId xmlns:a16="http://schemas.microsoft.com/office/drawing/2014/main" id="{438FD1E3-2731-2926-571D-D3E6B8905B58}"/>
              </a:ext>
            </a:extLst>
          </p:cNvPr>
          <p:cNvSpPr txBox="1">
            <a:spLocks/>
          </p:cNvSpPr>
          <p:nvPr userDrawn="1"/>
        </p:nvSpPr>
        <p:spPr>
          <a:xfrm>
            <a:off x="98176" y="147412"/>
            <a:ext cx="4617840" cy="287337"/>
          </a:xfrm>
          <a:prstGeom prst="rect">
            <a:avLst/>
          </a:prstGeom>
        </p:spPr>
        <p:txBody>
          <a:bodyPr wrap="square" rtlCol="1" anchor="t">
            <a:no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80000"/>
              </a:lnSpc>
              <a:spcAft>
                <a:spcPts val="600"/>
              </a:spcAft>
              <a:defRPr/>
            </a:pPr>
            <a:r>
              <a:rPr lang="ar-EG" sz="2600" b="1">
                <a:latin typeface="Sakkal Majalla" panose="02000000000000000000" pitchFamily="2" charset="-78"/>
                <a:cs typeface="Sakkal Majalla" panose="02000000000000000000" pitchFamily="2" charset="-78"/>
              </a:rPr>
              <a:t>شهادة </a:t>
            </a:r>
            <a:r>
              <a:rPr lang="en-US" sz="2600" b="1">
                <a:latin typeface="Sakkal Majalla" panose="02000000000000000000" pitchFamily="2" charset="-78"/>
                <a:cs typeface="Sakkal Majalla" panose="02000000000000000000" pitchFamily="2" charset="-78"/>
              </a:rPr>
              <a:t>BTEC International، </a:t>
            </a:r>
            <a:r>
              <a:rPr lang="ar-EG" sz="2600" b="1">
                <a:latin typeface="Sakkal Majalla" panose="02000000000000000000" pitchFamily="2" charset="-78"/>
                <a:cs typeface="Sakkal Majalla" panose="02000000000000000000" pitchFamily="2" charset="-78"/>
              </a:rPr>
              <a:t>المستوى 3</a:t>
            </a:r>
          </a:p>
          <a:p>
            <a:pPr algn="l">
              <a:lnSpc>
                <a:spcPct val="80000"/>
              </a:lnSpc>
              <a:spcAft>
                <a:spcPts val="600"/>
              </a:spcAft>
              <a:defRPr/>
            </a:pPr>
            <a:r>
              <a:rPr lang="ar-EG" sz="2600" b="1">
                <a:latin typeface="Sakkal Majalla" panose="02000000000000000000" pitchFamily="2" charset="-78"/>
                <a:cs typeface="Sakkal Majalla" panose="02000000000000000000" pitchFamily="2" charset="-78"/>
              </a:rPr>
              <a:t>الأعمال</a:t>
            </a:r>
            <a:endParaRPr lang="ar" sz="2600" b="1" dirty="0">
              <a:latin typeface="Sakkal Majalla" panose="02000000000000000000" pitchFamily="2" charset="-78"/>
              <a:cs typeface="Sakkal Majalla" panose="02000000000000000000" pitchFamily="2" charset="-78"/>
            </a:endParaRPr>
          </a:p>
        </p:txBody>
      </p:sp>
    </p:spTree>
    <p:extLst>
      <p:ext uri="{BB962C8B-B14F-4D97-AF65-F5344CB8AC3E}">
        <p14:creationId xmlns:p14="http://schemas.microsoft.com/office/powerpoint/2010/main" val="2455103762"/>
      </p:ext>
    </p:extLst>
  </p:cSld>
  <p:clrMap bg1="lt1" tx1="dk1" bg2="lt2" tx2="dk2" accent1="accent1" accent2="accent2" accent3="accent3" accent4="accent4" accent5="accent5" accent6="accent6" hlink="hlink" folHlink="folHlink"/>
  <p:sldLayoutIdLst>
    <p:sldLayoutId id="2147484826" r:id="rId1"/>
    <p:sldLayoutId id="2147484827" r:id="rId2"/>
    <p:sldLayoutId id="2147484828" r:id="rId3"/>
    <p:sldLayoutId id="2147484829" r:id="rId4"/>
    <p:sldLayoutId id="2147484830" r:id="rId5"/>
    <p:sldLayoutId id="2147484831" r:id="rId6"/>
    <p:sldLayoutId id="2147484832" r:id="rId7"/>
    <p:sldLayoutId id="2147484833" r:id="rId8"/>
    <p:sldLayoutId id="2147484834" r:id="rId9"/>
    <p:sldLayoutId id="2147484835" r:id="rId10"/>
    <p:sldLayoutId id="2147484836" r:id="rId11"/>
    <p:sldLayoutId id="2147484837" r:id="rId12"/>
    <p:sldLayoutId id="2147484930" r:id="rId13"/>
  </p:sldLayoutIdLst>
  <p:transition>
    <p:sndAc>
      <p:stSnd>
        <p:snd r:embed="rId15" name="click.wav"/>
      </p:stSnd>
    </p:sndAc>
  </p:transition>
  <p:hf sldNum="0" hdr="0" dt="0"/>
  <p:txStyles>
    <p:titleStyle>
      <a:lvl1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1pPr>
      <a:lvl2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2pPr>
      <a:lvl3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3pPr>
      <a:lvl4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4pPr>
      <a:lvl5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5pPr>
      <a:lvl6pPr marL="457200" algn="ctr" rtl="1" fontAlgn="base">
        <a:spcBef>
          <a:spcPct val="0"/>
        </a:spcBef>
        <a:spcAft>
          <a:spcPct val="0"/>
        </a:spcAft>
        <a:defRPr sz="4400">
          <a:solidFill>
            <a:schemeClr val="tx2"/>
          </a:solidFill>
          <a:latin typeface="Verdana" pitchFamily="34" charset="0"/>
        </a:defRPr>
      </a:lvl6pPr>
      <a:lvl7pPr marL="914400" algn="ctr" rtl="1" fontAlgn="base">
        <a:spcBef>
          <a:spcPct val="0"/>
        </a:spcBef>
        <a:spcAft>
          <a:spcPct val="0"/>
        </a:spcAft>
        <a:defRPr sz="4400">
          <a:solidFill>
            <a:schemeClr val="tx2"/>
          </a:solidFill>
          <a:latin typeface="Verdana" pitchFamily="34" charset="0"/>
        </a:defRPr>
      </a:lvl7pPr>
      <a:lvl8pPr marL="1371600" algn="ctr" rtl="1" fontAlgn="base">
        <a:spcBef>
          <a:spcPct val="0"/>
        </a:spcBef>
        <a:spcAft>
          <a:spcPct val="0"/>
        </a:spcAft>
        <a:defRPr sz="4400">
          <a:solidFill>
            <a:schemeClr val="tx2"/>
          </a:solidFill>
          <a:latin typeface="Verdana" pitchFamily="34" charset="0"/>
        </a:defRPr>
      </a:lvl8pPr>
      <a:lvl9pPr marL="1828800" algn="ctr" rtl="1" fontAlgn="base">
        <a:spcBef>
          <a:spcPct val="0"/>
        </a:spcBef>
        <a:spcAft>
          <a:spcPct val="0"/>
        </a:spcAft>
        <a:defRPr sz="4400">
          <a:solidFill>
            <a:schemeClr val="tx2"/>
          </a:solidFill>
          <a:latin typeface="Verdana" pitchFamily="34" charset="0"/>
        </a:defRPr>
      </a:lvl9pPr>
    </p:titleStyle>
    <p:bodyStyle>
      <a:lvl1pPr marL="342900" indent="-342900" algn="r" rtl="1" eaLnBrk="0" fontAlgn="base" hangingPunct="0">
        <a:spcBef>
          <a:spcPct val="20000"/>
        </a:spcBef>
        <a:spcAft>
          <a:spcPct val="0"/>
        </a:spcAft>
        <a:buFont typeface="Wingdings" panose="05000000000000000000" pitchFamily="2" charset="2"/>
        <a:buChar char="§"/>
        <a:defRPr sz="2400">
          <a:solidFill>
            <a:schemeClr val="tx1"/>
          </a:solidFill>
          <a:latin typeface="Arial" panose="020B0604020202020204" pitchFamily="34" charset="0"/>
          <a:ea typeface="Arial" charset="0"/>
          <a:cs typeface="Arial" panose="020B0604020202020204" pitchFamily="34" charset="0"/>
        </a:defRPr>
      </a:lvl1pPr>
      <a:lvl2pPr marL="742950" indent="-28575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2pPr>
      <a:lvl3pPr marL="1143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3pPr>
      <a:lvl4pPr marL="1600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4pPr>
      <a:lvl5pPr marL="20574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5pPr>
      <a:lvl6pPr marL="2514600" indent="-228600" algn="r" rtl="1" fontAlgn="base">
        <a:spcBef>
          <a:spcPct val="20000"/>
        </a:spcBef>
        <a:spcAft>
          <a:spcPct val="0"/>
        </a:spcAft>
        <a:buFont typeface="Wingdings" pitchFamily="2" charset="2"/>
        <a:defRPr sz="2400">
          <a:solidFill>
            <a:schemeClr val="tx1"/>
          </a:solidFill>
          <a:latin typeface="+mn-lt"/>
        </a:defRPr>
      </a:lvl6pPr>
      <a:lvl7pPr marL="2971800" indent="-228600" algn="r" rtl="1" fontAlgn="base">
        <a:spcBef>
          <a:spcPct val="20000"/>
        </a:spcBef>
        <a:spcAft>
          <a:spcPct val="0"/>
        </a:spcAft>
        <a:buFont typeface="Wingdings" pitchFamily="2" charset="2"/>
        <a:defRPr sz="2400">
          <a:solidFill>
            <a:schemeClr val="tx1"/>
          </a:solidFill>
          <a:latin typeface="+mn-lt"/>
        </a:defRPr>
      </a:lvl7pPr>
      <a:lvl8pPr marL="3429000" indent="-228600" algn="r" rtl="1" fontAlgn="base">
        <a:spcBef>
          <a:spcPct val="20000"/>
        </a:spcBef>
        <a:spcAft>
          <a:spcPct val="0"/>
        </a:spcAft>
        <a:buFont typeface="Wingdings" pitchFamily="2" charset="2"/>
        <a:defRPr sz="2400">
          <a:solidFill>
            <a:schemeClr val="tx1"/>
          </a:solidFill>
          <a:latin typeface="+mn-lt"/>
        </a:defRPr>
      </a:lvl8pPr>
      <a:lvl9pPr marL="3886200" indent="-228600" algn="r" rtl="1" fontAlgn="base">
        <a:spcBef>
          <a:spcPct val="20000"/>
        </a:spcBef>
        <a:spcAft>
          <a:spcPct val="0"/>
        </a:spcAft>
        <a:buFont typeface="Wingdings" pitchFamily="2" charset="2"/>
        <a:defRPr sz="2400">
          <a:solidFill>
            <a:schemeClr val="tx1"/>
          </a:solidFill>
          <a:latin typeface="+mn-lt"/>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6" name="TextBox 4">
            <a:extLst>
              <a:ext uri="{FF2B5EF4-FFF2-40B4-BE49-F238E27FC236}">
                <a16:creationId xmlns:a16="http://schemas.microsoft.com/office/drawing/2014/main" id="{2D2D2BA7-3DC8-B2DD-685B-33BA65B7260B}"/>
              </a:ext>
            </a:extLst>
          </p:cNvPr>
          <p:cNvSpPr txBox="1">
            <a:spLocks noChangeArrowheads="1"/>
          </p:cNvSpPr>
          <p:nvPr/>
        </p:nvSpPr>
        <p:spPr bwMode="auto">
          <a:xfrm>
            <a:off x="252413" y="723900"/>
            <a:ext cx="7199312" cy="261938"/>
          </a:xfrm>
          <a:prstGeom prst="rect">
            <a:avLst/>
          </a:prstGeom>
          <a:noFill/>
          <a:ln>
            <a:noFill/>
          </a:ln>
        </p:spPr>
        <p:txBody>
          <a:bodyPr rtlCol="1">
            <a:spAutoFit/>
          </a:bodyPr>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eaLnBrk="1" hangingPunct="1">
              <a:defRPr/>
            </a:pPr>
            <a:r>
              <a:rPr lang="ar" sz="1100" b="1">
                <a:solidFill>
                  <a:schemeClr val="bg1"/>
                </a:solidFill>
              </a:rPr>
              <a:t>Unit 3: Professional Development in the Sports Industry</a:t>
            </a:r>
          </a:p>
        </p:txBody>
      </p:sp>
      <p:sp>
        <p:nvSpPr>
          <p:cNvPr id="14339" name="Title Placeholder 1">
            <a:extLst>
              <a:ext uri="{FF2B5EF4-FFF2-40B4-BE49-F238E27FC236}">
                <a16:creationId xmlns:a16="http://schemas.microsoft.com/office/drawing/2014/main" id="{B9C6BA7D-5854-D592-7A00-A0EC539E365A}"/>
              </a:ext>
            </a:extLst>
          </p:cNvPr>
          <p:cNvSpPr>
            <a:spLocks noGrp="1"/>
          </p:cNvSpPr>
          <p:nvPr>
            <p:ph type="title"/>
          </p:nvPr>
        </p:nvSpPr>
        <p:spPr bwMode="auto">
          <a:xfrm>
            <a:off x="457200" y="1196975"/>
            <a:ext cx="82296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bodyPr>
          <a:lstStyle/>
          <a:p>
            <a:pPr lvl="0" rtl="1"/>
            <a:r>
              <a:rPr lang="ar"/>
              <a:t>Click to edit Master title style</a:t>
            </a:r>
            <a:endParaRPr lang="en-GB" altLang="en-US"/>
          </a:p>
        </p:txBody>
      </p:sp>
      <p:sp>
        <p:nvSpPr>
          <p:cNvPr id="14340" name="Text Placeholder 2">
            <a:extLst>
              <a:ext uri="{FF2B5EF4-FFF2-40B4-BE49-F238E27FC236}">
                <a16:creationId xmlns:a16="http://schemas.microsoft.com/office/drawing/2014/main" id="{D6111AB5-22FF-2770-1011-D02820DE5537}"/>
              </a:ext>
            </a:extLst>
          </p:cNvPr>
          <p:cNvSpPr>
            <a:spLocks noGrp="1"/>
          </p:cNvSpPr>
          <p:nvPr>
            <p:ph type="body" idx="1"/>
          </p:nvPr>
        </p:nvSpPr>
        <p:spPr bwMode="auto">
          <a:xfrm>
            <a:off x="457200" y="2060575"/>
            <a:ext cx="82296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lvl="0" rtl="1"/>
            <a:r>
              <a:rPr lang="ar"/>
              <a:t>Use simple bullet points and lines, with no more than two lines per bullet point if possible.</a:t>
            </a:r>
          </a:p>
          <a:p>
            <a:pPr lvl="0" rtl="1"/>
            <a:r>
              <a:rPr lang="ar"/>
              <a:t>Try to use a maximum of ten words per line. </a:t>
            </a:r>
          </a:p>
          <a:p>
            <a:pPr lvl="0" rtl="1"/>
            <a:r>
              <a:rPr lang="ar"/>
              <a:t>Set up generic formatting on this master. </a:t>
            </a:r>
          </a:p>
          <a:p>
            <a:pPr lvl="0" rtl="1"/>
            <a:r>
              <a:rPr lang="ar"/>
              <a:t>By applying this master to your slides, you’ll maintain consistent font and bullet style.</a:t>
            </a:r>
          </a:p>
          <a:p>
            <a:pPr lvl="0" rtl="1"/>
            <a:r>
              <a:rPr lang="ar"/>
              <a:t>To change the layout of individual slides, select ‘Slide layout’ and choose the desired layout from the right-hand menu.</a:t>
            </a:r>
          </a:p>
          <a:p>
            <a:pPr lvl="0" rtl="1"/>
            <a:r>
              <a:rPr lang="ar"/>
              <a:t>Read the PowerPoint guidelines before creating a slide show.</a:t>
            </a:r>
          </a:p>
        </p:txBody>
      </p:sp>
      <p:pic>
        <p:nvPicPr>
          <p:cNvPr id="14341" name="Picture 8">
            <a:extLst>
              <a:ext uri="{FF2B5EF4-FFF2-40B4-BE49-F238E27FC236}">
                <a16:creationId xmlns:a16="http://schemas.microsoft.com/office/drawing/2014/main" id="{FEDC9336-94D7-0F7A-9422-574A068E9570}"/>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p:blipFill>
        <p:spPr bwMode="auto">
          <a:xfrm>
            <a:off x="0" y="190"/>
            <a:ext cx="9144000" cy="107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ooter Placeholder 4">
            <a:extLst>
              <a:ext uri="{FF2B5EF4-FFF2-40B4-BE49-F238E27FC236}">
                <a16:creationId xmlns:a16="http://schemas.microsoft.com/office/drawing/2014/main" id="{519F82B0-FA8C-C128-CC82-F2D587FD19DE}"/>
              </a:ext>
            </a:extLst>
          </p:cNvPr>
          <p:cNvSpPr>
            <a:spLocks noGrp="1" noChangeArrowheads="1"/>
          </p:cNvSpPr>
          <p:nvPr>
            <p:ph type="ftr" sz="quarter" idx="3"/>
          </p:nvPr>
        </p:nvSpPr>
        <p:spPr bwMode="auto">
          <a:xfrm>
            <a:off x="0" y="6459538"/>
            <a:ext cx="9144000" cy="287337"/>
          </a:xfrm>
          <a:prstGeom prst="rect">
            <a:avLst/>
          </a:prstGeom>
          <a:noFill/>
        </p:spPr>
        <p:txBody>
          <a:bodyPr vert="horz" wrap="square" lIns="91440" tIns="45720" rIns="91440" bIns="45720" numCol="1" rtlCol="1" anchor="t" anchorCtr="0" compatLnSpc="1">
            <a:prstTxWarp prst="textNoShape">
              <a:avLst/>
            </a:prstTxWarp>
          </a:bodyPr>
          <a:lstStyle>
            <a:lvl1pPr algn="ctr" rtl="1">
              <a:spcBef>
                <a:spcPct val="0"/>
              </a:spcBef>
              <a:buFontTx/>
              <a:buNone/>
              <a:defRPr sz="1800">
                <a:solidFill>
                  <a:schemeClr val="tx1"/>
                </a:solidFill>
                <a:latin typeface="Arial" panose="020B0604020202020204" pitchFamily="34" charset="0"/>
                <a:ea typeface="+mn-ea"/>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770692123"/>
      </p:ext>
    </p:extLst>
  </p:cSld>
  <p:clrMap bg1="lt1" tx1="dk1" bg2="lt2" tx2="dk2" accent1="accent1" accent2="accent2" accent3="accent3" accent4="accent4" accent5="accent5" accent6="accent6" hlink="hlink" folHlink="folHlink"/>
  <p:sldLayoutIdLst>
    <p:sldLayoutId id="2147484839" r:id="rId1"/>
    <p:sldLayoutId id="2147484840" r:id="rId2"/>
    <p:sldLayoutId id="2147484841" r:id="rId3"/>
    <p:sldLayoutId id="2147484842" r:id="rId4"/>
    <p:sldLayoutId id="2147484843" r:id="rId5"/>
    <p:sldLayoutId id="2147484844" r:id="rId6"/>
    <p:sldLayoutId id="2147484845" r:id="rId7"/>
    <p:sldLayoutId id="2147484846" r:id="rId8"/>
    <p:sldLayoutId id="2147484847" r:id="rId9"/>
    <p:sldLayoutId id="2147484848" r:id="rId10"/>
    <p:sldLayoutId id="2147484849" r:id="rId11"/>
    <p:sldLayoutId id="2147484850" r:id="rId12"/>
  </p:sldLayoutIdLst>
  <p:transition>
    <p:sndAc>
      <p:stSnd>
        <p:snd r:embed="rId14" name="click.wav"/>
      </p:stSnd>
    </p:sndAc>
  </p:transition>
  <p:hf sldNum="0" hdr="0" dt="0"/>
  <p:txStyles>
    <p:titleStyle>
      <a:lvl1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1pPr>
      <a:lvl2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2pPr>
      <a:lvl3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3pPr>
      <a:lvl4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4pPr>
      <a:lvl5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5pPr>
      <a:lvl6pPr marL="457200" algn="ctr" rtl="1" fontAlgn="base">
        <a:spcBef>
          <a:spcPct val="0"/>
        </a:spcBef>
        <a:spcAft>
          <a:spcPct val="0"/>
        </a:spcAft>
        <a:defRPr sz="4400">
          <a:solidFill>
            <a:schemeClr val="tx2"/>
          </a:solidFill>
          <a:latin typeface="Verdana" pitchFamily="34" charset="0"/>
        </a:defRPr>
      </a:lvl6pPr>
      <a:lvl7pPr marL="914400" algn="ctr" rtl="1" fontAlgn="base">
        <a:spcBef>
          <a:spcPct val="0"/>
        </a:spcBef>
        <a:spcAft>
          <a:spcPct val="0"/>
        </a:spcAft>
        <a:defRPr sz="4400">
          <a:solidFill>
            <a:schemeClr val="tx2"/>
          </a:solidFill>
          <a:latin typeface="Verdana" pitchFamily="34" charset="0"/>
        </a:defRPr>
      </a:lvl7pPr>
      <a:lvl8pPr marL="1371600" algn="ctr" rtl="1" fontAlgn="base">
        <a:spcBef>
          <a:spcPct val="0"/>
        </a:spcBef>
        <a:spcAft>
          <a:spcPct val="0"/>
        </a:spcAft>
        <a:defRPr sz="4400">
          <a:solidFill>
            <a:schemeClr val="tx2"/>
          </a:solidFill>
          <a:latin typeface="Verdana" pitchFamily="34" charset="0"/>
        </a:defRPr>
      </a:lvl8pPr>
      <a:lvl9pPr marL="1828800" algn="ctr" rtl="1" fontAlgn="base">
        <a:spcBef>
          <a:spcPct val="0"/>
        </a:spcBef>
        <a:spcAft>
          <a:spcPct val="0"/>
        </a:spcAft>
        <a:defRPr sz="4400">
          <a:solidFill>
            <a:schemeClr val="tx2"/>
          </a:solidFill>
          <a:latin typeface="Verdana" pitchFamily="34" charset="0"/>
        </a:defRPr>
      </a:lvl9pPr>
    </p:titleStyle>
    <p:bodyStyle>
      <a:lvl1pPr marL="342900" indent="-342900" algn="r" rtl="1" eaLnBrk="0" fontAlgn="base" hangingPunct="0">
        <a:spcBef>
          <a:spcPct val="20000"/>
        </a:spcBef>
        <a:spcAft>
          <a:spcPct val="0"/>
        </a:spcAft>
        <a:buFont typeface="Wingdings" panose="05000000000000000000" pitchFamily="2" charset="2"/>
        <a:buChar char="§"/>
        <a:defRPr sz="2400">
          <a:solidFill>
            <a:schemeClr val="tx1"/>
          </a:solidFill>
          <a:latin typeface="Arial" panose="020B0604020202020204" pitchFamily="34" charset="0"/>
          <a:ea typeface="Arial" charset="0"/>
          <a:cs typeface="Arial" panose="020B0604020202020204" pitchFamily="34" charset="0"/>
        </a:defRPr>
      </a:lvl1pPr>
      <a:lvl2pPr marL="742950" indent="-28575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2pPr>
      <a:lvl3pPr marL="1143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3pPr>
      <a:lvl4pPr marL="1600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4pPr>
      <a:lvl5pPr marL="20574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5pPr>
      <a:lvl6pPr marL="2514600" indent="-228600" algn="r" rtl="1" fontAlgn="base">
        <a:spcBef>
          <a:spcPct val="20000"/>
        </a:spcBef>
        <a:spcAft>
          <a:spcPct val="0"/>
        </a:spcAft>
        <a:buFont typeface="Wingdings" pitchFamily="2" charset="2"/>
        <a:defRPr sz="2400">
          <a:solidFill>
            <a:schemeClr val="tx1"/>
          </a:solidFill>
          <a:latin typeface="+mn-lt"/>
        </a:defRPr>
      </a:lvl6pPr>
      <a:lvl7pPr marL="2971800" indent="-228600" algn="r" rtl="1" fontAlgn="base">
        <a:spcBef>
          <a:spcPct val="20000"/>
        </a:spcBef>
        <a:spcAft>
          <a:spcPct val="0"/>
        </a:spcAft>
        <a:buFont typeface="Wingdings" pitchFamily="2" charset="2"/>
        <a:defRPr sz="2400">
          <a:solidFill>
            <a:schemeClr val="tx1"/>
          </a:solidFill>
          <a:latin typeface="+mn-lt"/>
        </a:defRPr>
      </a:lvl7pPr>
      <a:lvl8pPr marL="3429000" indent="-228600" algn="r" rtl="1" fontAlgn="base">
        <a:spcBef>
          <a:spcPct val="20000"/>
        </a:spcBef>
        <a:spcAft>
          <a:spcPct val="0"/>
        </a:spcAft>
        <a:buFont typeface="Wingdings" pitchFamily="2" charset="2"/>
        <a:defRPr sz="2400">
          <a:solidFill>
            <a:schemeClr val="tx1"/>
          </a:solidFill>
          <a:latin typeface="+mn-lt"/>
        </a:defRPr>
      </a:lvl8pPr>
      <a:lvl9pPr marL="3886200" indent="-228600" algn="r" rtl="1" fontAlgn="base">
        <a:spcBef>
          <a:spcPct val="20000"/>
        </a:spcBef>
        <a:spcAft>
          <a:spcPct val="0"/>
        </a:spcAft>
        <a:buFont typeface="Wingdings" pitchFamily="2" charset="2"/>
        <a:defRPr sz="2400">
          <a:solidFill>
            <a:schemeClr val="tx1"/>
          </a:solidFill>
          <a:latin typeface="+mn-lt"/>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6" name="TextBox 4">
            <a:extLst>
              <a:ext uri="{FF2B5EF4-FFF2-40B4-BE49-F238E27FC236}">
                <a16:creationId xmlns:a16="http://schemas.microsoft.com/office/drawing/2014/main" id="{2D2D2BA7-3DC8-B2DD-685B-33BA65B7260B}"/>
              </a:ext>
            </a:extLst>
          </p:cNvPr>
          <p:cNvSpPr txBox="1">
            <a:spLocks noChangeArrowheads="1"/>
          </p:cNvSpPr>
          <p:nvPr/>
        </p:nvSpPr>
        <p:spPr bwMode="auto">
          <a:xfrm>
            <a:off x="252413" y="723900"/>
            <a:ext cx="7199312" cy="261938"/>
          </a:xfrm>
          <a:prstGeom prst="rect">
            <a:avLst/>
          </a:prstGeom>
          <a:noFill/>
          <a:ln>
            <a:noFill/>
          </a:ln>
        </p:spPr>
        <p:txBody>
          <a:bodyPr rtlCol="1">
            <a:spAutoFit/>
          </a:bodyPr>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eaLnBrk="1" hangingPunct="1">
              <a:defRPr/>
            </a:pPr>
            <a:r>
              <a:rPr lang="ar" sz="1100" b="1">
                <a:solidFill>
                  <a:schemeClr val="bg1"/>
                </a:solidFill>
              </a:rPr>
              <a:t>Unit 3: Professional Development in the Sports Industry</a:t>
            </a:r>
          </a:p>
        </p:txBody>
      </p:sp>
      <p:sp>
        <p:nvSpPr>
          <p:cNvPr id="14339" name="Title Placeholder 1">
            <a:extLst>
              <a:ext uri="{FF2B5EF4-FFF2-40B4-BE49-F238E27FC236}">
                <a16:creationId xmlns:a16="http://schemas.microsoft.com/office/drawing/2014/main" id="{B9C6BA7D-5854-D592-7A00-A0EC539E365A}"/>
              </a:ext>
            </a:extLst>
          </p:cNvPr>
          <p:cNvSpPr>
            <a:spLocks noGrp="1"/>
          </p:cNvSpPr>
          <p:nvPr>
            <p:ph type="title"/>
          </p:nvPr>
        </p:nvSpPr>
        <p:spPr bwMode="auto">
          <a:xfrm>
            <a:off x="457200" y="1196975"/>
            <a:ext cx="82296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bodyPr>
          <a:lstStyle/>
          <a:p>
            <a:pPr lvl="0" rtl="1"/>
            <a:r>
              <a:rPr lang="ar"/>
              <a:t>Click to edit Master title style</a:t>
            </a:r>
            <a:endParaRPr lang="en-GB" altLang="en-US"/>
          </a:p>
        </p:txBody>
      </p:sp>
      <p:sp>
        <p:nvSpPr>
          <p:cNvPr id="14340" name="Text Placeholder 2">
            <a:extLst>
              <a:ext uri="{FF2B5EF4-FFF2-40B4-BE49-F238E27FC236}">
                <a16:creationId xmlns:a16="http://schemas.microsoft.com/office/drawing/2014/main" id="{D6111AB5-22FF-2770-1011-D02820DE5537}"/>
              </a:ext>
            </a:extLst>
          </p:cNvPr>
          <p:cNvSpPr>
            <a:spLocks noGrp="1"/>
          </p:cNvSpPr>
          <p:nvPr>
            <p:ph type="body" idx="1"/>
          </p:nvPr>
        </p:nvSpPr>
        <p:spPr bwMode="auto">
          <a:xfrm>
            <a:off x="457200" y="2060575"/>
            <a:ext cx="82296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lvl="0" rtl="1"/>
            <a:r>
              <a:rPr lang="ar"/>
              <a:t>Use simple bullet points and lines, with no more than two lines per bullet point if possible.</a:t>
            </a:r>
          </a:p>
          <a:p>
            <a:pPr lvl="0" rtl="1"/>
            <a:r>
              <a:rPr lang="ar"/>
              <a:t>Try to use a maximum of ten words per line. </a:t>
            </a:r>
          </a:p>
          <a:p>
            <a:pPr lvl="0" rtl="1"/>
            <a:r>
              <a:rPr lang="ar"/>
              <a:t>Set up generic formatting on this master. </a:t>
            </a:r>
          </a:p>
          <a:p>
            <a:pPr lvl="0" rtl="1"/>
            <a:r>
              <a:rPr lang="ar"/>
              <a:t>By applying this master to your slides, you’ll maintain consistent font and bullet style.</a:t>
            </a:r>
          </a:p>
          <a:p>
            <a:pPr lvl="0" rtl="1"/>
            <a:r>
              <a:rPr lang="ar"/>
              <a:t>To change the layout of individual slides, select ‘Slide layout’ and choose the desired layout from the right-hand menu.</a:t>
            </a:r>
          </a:p>
          <a:p>
            <a:pPr lvl="0" rtl="1"/>
            <a:r>
              <a:rPr lang="ar"/>
              <a:t>Read the PowerPoint guidelines before creating a slide show.</a:t>
            </a:r>
          </a:p>
        </p:txBody>
      </p:sp>
      <p:pic>
        <p:nvPicPr>
          <p:cNvPr id="14341" name="Picture 8">
            <a:extLst>
              <a:ext uri="{FF2B5EF4-FFF2-40B4-BE49-F238E27FC236}">
                <a16:creationId xmlns:a16="http://schemas.microsoft.com/office/drawing/2014/main" id="{FEDC9336-94D7-0F7A-9422-574A068E9570}"/>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p:blipFill>
        <p:spPr bwMode="auto">
          <a:xfrm>
            <a:off x="0" y="190"/>
            <a:ext cx="9144000" cy="107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ooter Placeholder 4">
            <a:extLst>
              <a:ext uri="{FF2B5EF4-FFF2-40B4-BE49-F238E27FC236}">
                <a16:creationId xmlns:a16="http://schemas.microsoft.com/office/drawing/2014/main" id="{519F82B0-FA8C-C128-CC82-F2D587FD19DE}"/>
              </a:ext>
            </a:extLst>
          </p:cNvPr>
          <p:cNvSpPr>
            <a:spLocks noGrp="1" noChangeArrowheads="1"/>
          </p:cNvSpPr>
          <p:nvPr>
            <p:ph type="ftr" sz="quarter" idx="3"/>
          </p:nvPr>
        </p:nvSpPr>
        <p:spPr bwMode="auto">
          <a:xfrm>
            <a:off x="0" y="6459538"/>
            <a:ext cx="9144000" cy="287337"/>
          </a:xfrm>
          <a:prstGeom prst="rect">
            <a:avLst/>
          </a:prstGeom>
          <a:noFill/>
        </p:spPr>
        <p:txBody>
          <a:bodyPr vert="horz" wrap="square" lIns="91440" tIns="45720" rIns="91440" bIns="45720" numCol="1" rtlCol="1" anchor="t" anchorCtr="0" compatLnSpc="1">
            <a:prstTxWarp prst="textNoShape">
              <a:avLst/>
            </a:prstTxWarp>
          </a:bodyPr>
          <a:lstStyle>
            <a:lvl1pPr algn="ctr" rtl="1">
              <a:spcBef>
                <a:spcPct val="0"/>
              </a:spcBef>
              <a:buFontTx/>
              <a:buNone/>
              <a:defRPr sz="1800">
                <a:solidFill>
                  <a:schemeClr val="tx1"/>
                </a:solidFill>
                <a:latin typeface="Arial" panose="020B0604020202020204" pitchFamily="34" charset="0"/>
                <a:ea typeface="+mn-ea"/>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909356872"/>
      </p:ext>
    </p:extLst>
  </p:cSld>
  <p:clrMap bg1="lt1" tx1="dk1" bg2="lt2" tx2="dk2" accent1="accent1" accent2="accent2" accent3="accent3" accent4="accent4" accent5="accent5" accent6="accent6" hlink="hlink" folHlink="folHlink"/>
  <p:sldLayoutIdLst>
    <p:sldLayoutId id="2147484852" r:id="rId1"/>
    <p:sldLayoutId id="2147484853" r:id="rId2"/>
    <p:sldLayoutId id="2147484854" r:id="rId3"/>
    <p:sldLayoutId id="2147484855" r:id="rId4"/>
    <p:sldLayoutId id="2147484856" r:id="rId5"/>
    <p:sldLayoutId id="2147484857" r:id="rId6"/>
    <p:sldLayoutId id="2147484858" r:id="rId7"/>
    <p:sldLayoutId id="2147484859" r:id="rId8"/>
    <p:sldLayoutId id="2147484860" r:id="rId9"/>
    <p:sldLayoutId id="2147484861" r:id="rId10"/>
    <p:sldLayoutId id="2147484862" r:id="rId11"/>
    <p:sldLayoutId id="2147484863" r:id="rId12"/>
  </p:sldLayoutIdLst>
  <p:transition>
    <p:sndAc>
      <p:stSnd>
        <p:snd r:embed="rId14" name="click.wav"/>
      </p:stSnd>
    </p:sndAc>
  </p:transition>
  <p:hf sldNum="0" hdr="0" dt="0"/>
  <p:txStyles>
    <p:titleStyle>
      <a:lvl1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1pPr>
      <a:lvl2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2pPr>
      <a:lvl3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3pPr>
      <a:lvl4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4pPr>
      <a:lvl5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5pPr>
      <a:lvl6pPr marL="457200" algn="ctr" rtl="1" fontAlgn="base">
        <a:spcBef>
          <a:spcPct val="0"/>
        </a:spcBef>
        <a:spcAft>
          <a:spcPct val="0"/>
        </a:spcAft>
        <a:defRPr sz="4400">
          <a:solidFill>
            <a:schemeClr val="tx2"/>
          </a:solidFill>
          <a:latin typeface="Verdana" pitchFamily="34" charset="0"/>
        </a:defRPr>
      </a:lvl6pPr>
      <a:lvl7pPr marL="914400" algn="ctr" rtl="1" fontAlgn="base">
        <a:spcBef>
          <a:spcPct val="0"/>
        </a:spcBef>
        <a:spcAft>
          <a:spcPct val="0"/>
        </a:spcAft>
        <a:defRPr sz="4400">
          <a:solidFill>
            <a:schemeClr val="tx2"/>
          </a:solidFill>
          <a:latin typeface="Verdana" pitchFamily="34" charset="0"/>
        </a:defRPr>
      </a:lvl7pPr>
      <a:lvl8pPr marL="1371600" algn="ctr" rtl="1" fontAlgn="base">
        <a:spcBef>
          <a:spcPct val="0"/>
        </a:spcBef>
        <a:spcAft>
          <a:spcPct val="0"/>
        </a:spcAft>
        <a:defRPr sz="4400">
          <a:solidFill>
            <a:schemeClr val="tx2"/>
          </a:solidFill>
          <a:latin typeface="Verdana" pitchFamily="34" charset="0"/>
        </a:defRPr>
      </a:lvl8pPr>
      <a:lvl9pPr marL="1828800" algn="ctr" rtl="1" fontAlgn="base">
        <a:spcBef>
          <a:spcPct val="0"/>
        </a:spcBef>
        <a:spcAft>
          <a:spcPct val="0"/>
        </a:spcAft>
        <a:defRPr sz="4400">
          <a:solidFill>
            <a:schemeClr val="tx2"/>
          </a:solidFill>
          <a:latin typeface="Verdana" pitchFamily="34" charset="0"/>
        </a:defRPr>
      </a:lvl9pPr>
    </p:titleStyle>
    <p:bodyStyle>
      <a:lvl1pPr marL="342900" indent="-342900" algn="r" rtl="1" eaLnBrk="0" fontAlgn="base" hangingPunct="0">
        <a:spcBef>
          <a:spcPct val="20000"/>
        </a:spcBef>
        <a:spcAft>
          <a:spcPct val="0"/>
        </a:spcAft>
        <a:buFont typeface="Wingdings" panose="05000000000000000000" pitchFamily="2" charset="2"/>
        <a:buChar char="§"/>
        <a:defRPr sz="2400">
          <a:solidFill>
            <a:schemeClr val="tx1"/>
          </a:solidFill>
          <a:latin typeface="Arial" panose="020B0604020202020204" pitchFamily="34" charset="0"/>
          <a:ea typeface="Arial" charset="0"/>
          <a:cs typeface="Arial" panose="020B0604020202020204" pitchFamily="34" charset="0"/>
        </a:defRPr>
      </a:lvl1pPr>
      <a:lvl2pPr marL="742950" indent="-28575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2pPr>
      <a:lvl3pPr marL="1143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3pPr>
      <a:lvl4pPr marL="1600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4pPr>
      <a:lvl5pPr marL="20574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5pPr>
      <a:lvl6pPr marL="2514600" indent="-228600" algn="r" rtl="1" fontAlgn="base">
        <a:spcBef>
          <a:spcPct val="20000"/>
        </a:spcBef>
        <a:spcAft>
          <a:spcPct val="0"/>
        </a:spcAft>
        <a:buFont typeface="Wingdings" pitchFamily="2" charset="2"/>
        <a:defRPr sz="2400">
          <a:solidFill>
            <a:schemeClr val="tx1"/>
          </a:solidFill>
          <a:latin typeface="+mn-lt"/>
        </a:defRPr>
      </a:lvl6pPr>
      <a:lvl7pPr marL="2971800" indent="-228600" algn="r" rtl="1" fontAlgn="base">
        <a:spcBef>
          <a:spcPct val="20000"/>
        </a:spcBef>
        <a:spcAft>
          <a:spcPct val="0"/>
        </a:spcAft>
        <a:buFont typeface="Wingdings" pitchFamily="2" charset="2"/>
        <a:defRPr sz="2400">
          <a:solidFill>
            <a:schemeClr val="tx1"/>
          </a:solidFill>
          <a:latin typeface="+mn-lt"/>
        </a:defRPr>
      </a:lvl7pPr>
      <a:lvl8pPr marL="3429000" indent="-228600" algn="r" rtl="1" fontAlgn="base">
        <a:spcBef>
          <a:spcPct val="20000"/>
        </a:spcBef>
        <a:spcAft>
          <a:spcPct val="0"/>
        </a:spcAft>
        <a:buFont typeface="Wingdings" pitchFamily="2" charset="2"/>
        <a:defRPr sz="2400">
          <a:solidFill>
            <a:schemeClr val="tx1"/>
          </a:solidFill>
          <a:latin typeface="+mn-lt"/>
        </a:defRPr>
      </a:lvl8pPr>
      <a:lvl9pPr marL="3886200" indent="-228600" algn="r" rtl="1" fontAlgn="base">
        <a:spcBef>
          <a:spcPct val="20000"/>
        </a:spcBef>
        <a:spcAft>
          <a:spcPct val="0"/>
        </a:spcAft>
        <a:buFont typeface="Wingdings" pitchFamily="2" charset="2"/>
        <a:defRPr sz="2400">
          <a:solidFill>
            <a:schemeClr val="tx1"/>
          </a:solidFill>
          <a:latin typeface="+mn-lt"/>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6" name="TextBox 4">
            <a:extLst>
              <a:ext uri="{FF2B5EF4-FFF2-40B4-BE49-F238E27FC236}">
                <a16:creationId xmlns:a16="http://schemas.microsoft.com/office/drawing/2014/main" id="{2D2D2BA7-3DC8-B2DD-685B-33BA65B7260B}"/>
              </a:ext>
            </a:extLst>
          </p:cNvPr>
          <p:cNvSpPr txBox="1">
            <a:spLocks noChangeArrowheads="1"/>
          </p:cNvSpPr>
          <p:nvPr/>
        </p:nvSpPr>
        <p:spPr bwMode="auto">
          <a:xfrm>
            <a:off x="252413" y="723900"/>
            <a:ext cx="7199312" cy="261938"/>
          </a:xfrm>
          <a:prstGeom prst="rect">
            <a:avLst/>
          </a:prstGeom>
          <a:noFill/>
          <a:ln>
            <a:noFill/>
          </a:ln>
        </p:spPr>
        <p:txBody>
          <a:bodyPr rtlCol="1">
            <a:spAutoFit/>
          </a:bodyPr>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eaLnBrk="1" hangingPunct="1">
              <a:defRPr/>
            </a:pPr>
            <a:r>
              <a:rPr lang="ar" sz="1100" b="1">
                <a:solidFill>
                  <a:schemeClr val="bg1"/>
                </a:solidFill>
              </a:rPr>
              <a:t>Unit 3: Professional Development in the Sports Industry</a:t>
            </a:r>
          </a:p>
        </p:txBody>
      </p:sp>
      <p:sp>
        <p:nvSpPr>
          <p:cNvPr id="14339" name="Title Placeholder 1">
            <a:extLst>
              <a:ext uri="{FF2B5EF4-FFF2-40B4-BE49-F238E27FC236}">
                <a16:creationId xmlns:a16="http://schemas.microsoft.com/office/drawing/2014/main" id="{B9C6BA7D-5854-D592-7A00-A0EC539E365A}"/>
              </a:ext>
            </a:extLst>
          </p:cNvPr>
          <p:cNvSpPr>
            <a:spLocks noGrp="1"/>
          </p:cNvSpPr>
          <p:nvPr>
            <p:ph type="title"/>
          </p:nvPr>
        </p:nvSpPr>
        <p:spPr bwMode="auto">
          <a:xfrm>
            <a:off x="457200" y="1196975"/>
            <a:ext cx="82296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bodyPr>
          <a:lstStyle/>
          <a:p>
            <a:pPr lvl="0" rtl="1"/>
            <a:r>
              <a:rPr lang="ar"/>
              <a:t>Click to edit Master title style</a:t>
            </a:r>
            <a:endParaRPr lang="en-GB" altLang="en-US"/>
          </a:p>
        </p:txBody>
      </p:sp>
      <p:sp>
        <p:nvSpPr>
          <p:cNvPr id="14340" name="Text Placeholder 2">
            <a:extLst>
              <a:ext uri="{FF2B5EF4-FFF2-40B4-BE49-F238E27FC236}">
                <a16:creationId xmlns:a16="http://schemas.microsoft.com/office/drawing/2014/main" id="{D6111AB5-22FF-2770-1011-D02820DE5537}"/>
              </a:ext>
            </a:extLst>
          </p:cNvPr>
          <p:cNvSpPr>
            <a:spLocks noGrp="1"/>
          </p:cNvSpPr>
          <p:nvPr>
            <p:ph type="body" idx="1"/>
          </p:nvPr>
        </p:nvSpPr>
        <p:spPr bwMode="auto">
          <a:xfrm>
            <a:off x="457200" y="2060575"/>
            <a:ext cx="82296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lvl="0" rtl="1"/>
            <a:r>
              <a:rPr lang="ar"/>
              <a:t>Use simple bullet points and lines, with no more than two lines per bullet point if possible.</a:t>
            </a:r>
          </a:p>
          <a:p>
            <a:pPr lvl="0" rtl="1"/>
            <a:r>
              <a:rPr lang="ar"/>
              <a:t>Try to use a maximum of ten words per line. </a:t>
            </a:r>
          </a:p>
          <a:p>
            <a:pPr lvl="0" rtl="1"/>
            <a:r>
              <a:rPr lang="ar"/>
              <a:t>Set up generic formatting on this master. </a:t>
            </a:r>
          </a:p>
          <a:p>
            <a:pPr lvl="0" rtl="1"/>
            <a:r>
              <a:rPr lang="ar"/>
              <a:t>By applying this master to your slides, you’ll maintain consistent font and bullet style.</a:t>
            </a:r>
          </a:p>
          <a:p>
            <a:pPr lvl="0" rtl="1"/>
            <a:r>
              <a:rPr lang="ar"/>
              <a:t>To change the layout of individual slides, select ‘Slide layout’ and choose the desired layout from the right-hand menu.</a:t>
            </a:r>
          </a:p>
          <a:p>
            <a:pPr lvl="0" rtl="1"/>
            <a:r>
              <a:rPr lang="ar"/>
              <a:t>Read the PowerPoint guidelines before creating a slide show.</a:t>
            </a:r>
          </a:p>
        </p:txBody>
      </p:sp>
      <p:pic>
        <p:nvPicPr>
          <p:cNvPr id="14341" name="Picture 8">
            <a:extLst>
              <a:ext uri="{FF2B5EF4-FFF2-40B4-BE49-F238E27FC236}">
                <a16:creationId xmlns:a16="http://schemas.microsoft.com/office/drawing/2014/main" id="{FEDC9336-94D7-0F7A-9422-574A068E9570}"/>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p:blipFill>
        <p:spPr bwMode="auto">
          <a:xfrm>
            <a:off x="0" y="190"/>
            <a:ext cx="9144000" cy="107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ooter Placeholder 4">
            <a:extLst>
              <a:ext uri="{FF2B5EF4-FFF2-40B4-BE49-F238E27FC236}">
                <a16:creationId xmlns:a16="http://schemas.microsoft.com/office/drawing/2014/main" id="{519F82B0-FA8C-C128-CC82-F2D587FD19DE}"/>
              </a:ext>
            </a:extLst>
          </p:cNvPr>
          <p:cNvSpPr>
            <a:spLocks noGrp="1" noChangeArrowheads="1"/>
          </p:cNvSpPr>
          <p:nvPr>
            <p:ph type="ftr" sz="quarter" idx="3"/>
          </p:nvPr>
        </p:nvSpPr>
        <p:spPr bwMode="auto">
          <a:xfrm>
            <a:off x="0" y="6459538"/>
            <a:ext cx="9144000" cy="287337"/>
          </a:xfrm>
          <a:prstGeom prst="rect">
            <a:avLst/>
          </a:prstGeom>
          <a:noFill/>
        </p:spPr>
        <p:txBody>
          <a:bodyPr vert="horz" wrap="square" lIns="91440" tIns="45720" rIns="91440" bIns="45720" numCol="1" rtlCol="1" anchor="t" anchorCtr="0" compatLnSpc="1">
            <a:prstTxWarp prst="textNoShape">
              <a:avLst/>
            </a:prstTxWarp>
          </a:bodyPr>
          <a:lstStyle>
            <a:lvl1pPr algn="ctr" rtl="1">
              <a:spcBef>
                <a:spcPct val="0"/>
              </a:spcBef>
              <a:buFontTx/>
              <a:buNone/>
              <a:defRPr sz="1800">
                <a:solidFill>
                  <a:schemeClr val="tx1"/>
                </a:solidFill>
                <a:latin typeface="Arial" panose="020B0604020202020204" pitchFamily="34" charset="0"/>
                <a:ea typeface="+mn-ea"/>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1028825263"/>
      </p:ext>
    </p:extLst>
  </p:cSld>
  <p:clrMap bg1="lt1" tx1="dk1" bg2="lt2" tx2="dk2" accent1="accent1" accent2="accent2" accent3="accent3" accent4="accent4" accent5="accent5" accent6="accent6" hlink="hlink" folHlink="folHlink"/>
  <p:sldLayoutIdLst>
    <p:sldLayoutId id="2147484865" r:id="rId1"/>
    <p:sldLayoutId id="2147484866" r:id="rId2"/>
    <p:sldLayoutId id="2147484867" r:id="rId3"/>
    <p:sldLayoutId id="2147484868" r:id="rId4"/>
    <p:sldLayoutId id="2147484869" r:id="rId5"/>
    <p:sldLayoutId id="2147484870" r:id="rId6"/>
    <p:sldLayoutId id="2147484871" r:id="rId7"/>
    <p:sldLayoutId id="2147484872" r:id="rId8"/>
    <p:sldLayoutId id="2147484873" r:id="rId9"/>
    <p:sldLayoutId id="2147484874" r:id="rId10"/>
    <p:sldLayoutId id="2147484875" r:id="rId11"/>
    <p:sldLayoutId id="2147484876" r:id="rId12"/>
  </p:sldLayoutIdLst>
  <p:transition>
    <p:sndAc>
      <p:stSnd>
        <p:snd r:embed="rId14" name="click.wav"/>
      </p:stSnd>
    </p:sndAc>
  </p:transition>
  <p:hf sldNum="0" hdr="0" dt="0"/>
  <p:txStyles>
    <p:titleStyle>
      <a:lvl1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1pPr>
      <a:lvl2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2pPr>
      <a:lvl3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3pPr>
      <a:lvl4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4pPr>
      <a:lvl5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5pPr>
      <a:lvl6pPr marL="457200" algn="ctr" rtl="1" fontAlgn="base">
        <a:spcBef>
          <a:spcPct val="0"/>
        </a:spcBef>
        <a:spcAft>
          <a:spcPct val="0"/>
        </a:spcAft>
        <a:defRPr sz="4400">
          <a:solidFill>
            <a:schemeClr val="tx2"/>
          </a:solidFill>
          <a:latin typeface="Verdana" pitchFamily="34" charset="0"/>
        </a:defRPr>
      </a:lvl6pPr>
      <a:lvl7pPr marL="914400" algn="ctr" rtl="1" fontAlgn="base">
        <a:spcBef>
          <a:spcPct val="0"/>
        </a:spcBef>
        <a:spcAft>
          <a:spcPct val="0"/>
        </a:spcAft>
        <a:defRPr sz="4400">
          <a:solidFill>
            <a:schemeClr val="tx2"/>
          </a:solidFill>
          <a:latin typeface="Verdana" pitchFamily="34" charset="0"/>
        </a:defRPr>
      </a:lvl7pPr>
      <a:lvl8pPr marL="1371600" algn="ctr" rtl="1" fontAlgn="base">
        <a:spcBef>
          <a:spcPct val="0"/>
        </a:spcBef>
        <a:spcAft>
          <a:spcPct val="0"/>
        </a:spcAft>
        <a:defRPr sz="4400">
          <a:solidFill>
            <a:schemeClr val="tx2"/>
          </a:solidFill>
          <a:latin typeface="Verdana" pitchFamily="34" charset="0"/>
        </a:defRPr>
      </a:lvl8pPr>
      <a:lvl9pPr marL="1828800" algn="ctr" rtl="1" fontAlgn="base">
        <a:spcBef>
          <a:spcPct val="0"/>
        </a:spcBef>
        <a:spcAft>
          <a:spcPct val="0"/>
        </a:spcAft>
        <a:defRPr sz="4400">
          <a:solidFill>
            <a:schemeClr val="tx2"/>
          </a:solidFill>
          <a:latin typeface="Verdana" pitchFamily="34" charset="0"/>
        </a:defRPr>
      </a:lvl9pPr>
    </p:titleStyle>
    <p:bodyStyle>
      <a:lvl1pPr marL="342900" indent="-342900" algn="r" rtl="1" eaLnBrk="0" fontAlgn="base" hangingPunct="0">
        <a:spcBef>
          <a:spcPct val="20000"/>
        </a:spcBef>
        <a:spcAft>
          <a:spcPct val="0"/>
        </a:spcAft>
        <a:buFont typeface="Wingdings" panose="05000000000000000000" pitchFamily="2" charset="2"/>
        <a:buChar char="§"/>
        <a:defRPr sz="2400">
          <a:solidFill>
            <a:schemeClr val="tx1"/>
          </a:solidFill>
          <a:latin typeface="Arial" panose="020B0604020202020204" pitchFamily="34" charset="0"/>
          <a:ea typeface="Arial" charset="0"/>
          <a:cs typeface="Arial" panose="020B0604020202020204" pitchFamily="34" charset="0"/>
        </a:defRPr>
      </a:lvl1pPr>
      <a:lvl2pPr marL="742950" indent="-28575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2pPr>
      <a:lvl3pPr marL="1143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3pPr>
      <a:lvl4pPr marL="1600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4pPr>
      <a:lvl5pPr marL="20574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5pPr>
      <a:lvl6pPr marL="2514600" indent="-228600" algn="r" rtl="1" fontAlgn="base">
        <a:spcBef>
          <a:spcPct val="20000"/>
        </a:spcBef>
        <a:spcAft>
          <a:spcPct val="0"/>
        </a:spcAft>
        <a:buFont typeface="Wingdings" pitchFamily="2" charset="2"/>
        <a:defRPr sz="2400">
          <a:solidFill>
            <a:schemeClr val="tx1"/>
          </a:solidFill>
          <a:latin typeface="+mn-lt"/>
        </a:defRPr>
      </a:lvl6pPr>
      <a:lvl7pPr marL="2971800" indent="-228600" algn="r" rtl="1" fontAlgn="base">
        <a:spcBef>
          <a:spcPct val="20000"/>
        </a:spcBef>
        <a:spcAft>
          <a:spcPct val="0"/>
        </a:spcAft>
        <a:buFont typeface="Wingdings" pitchFamily="2" charset="2"/>
        <a:defRPr sz="2400">
          <a:solidFill>
            <a:schemeClr val="tx1"/>
          </a:solidFill>
          <a:latin typeface="+mn-lt"/>
        </a:defRPr>
      </a:lvl7pPr>
      <a:lvl8pPr marL="3429000" indent="-228600" algn="r" rtl="1" fontAlgn="base">
        <a:spcBef>
          <a:spcPct val="20000"/>
        </a:spcBef>
        <a:spcAft>
          <a:spcPct val="0"/>
        </a:spcAft>
        <a:buFont typeface="Wingdings" pitchFamily="2" charset="2"/>
        <a:defRPr sz="2400">
          <a:solidFill>
            <a:schemeClr val="tx1"/>
          </a:solidFill>
          <a:latin typeface="+mn-lt"/>
        </a:defRPr>
      </a:lvl8pPr>
      <a:lvl9pPr marL="3886200" indent="-228600" algn="r" rtl="1" fontAlgn="base">
        <a:spcBef>
          <a:spcPct val="20000"/>
        </a:spcBef>
        <a:spcAft>
          <a:spcPct val="0"/>
        </a:spcAft>
        <a:buFont typeface="Wingdings" pitchFamily="2" charset="2"/>
        <a:defRPr sz="2400">
          <a:solidFill>
            <a:schemeClr val="tx1"/>
          </a:solidFill>
          <a:latin typeface="+mn-lt"/>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6" name="TextBox 4">
            <a:extLst>
              <a:ext uri="{FF2B5EF4-FFF2-40B4-BE49-F238E27FC236}">
                <a16:creationId xmlns:a16="http://schemas.microsoft.com/office/drawing/2014/main" id="{2D2D2BA7-3DC8-B2DD-685B-33BA65B7260B}"/>
              </a:ext>
            </a:extLst>
          </p:cNvPr>
          <p:cNvSpPr txBox="1">
            <a:spLocks noChangeArrowheads="1"/>
          </p:cNvSpPr>
          <p:nvPr/>
        </p:nvSpPr>
        <p:spPr bwMode="auto">
          <a:xfrm>
            <a:off x="252413" y="723900"/>
            <a:ext cx="7199312" cy="261938"/>
          </a:xfrm>
          <a:prstGeom prst="rect">
            <a:avLst/>
          </a:prstGeom>
          <a:noFill/>
          <a:ln>
            <a:noFill/>
          </a:ln>
        </p:spPr>
        <p:txBody>
          <a:bodyPr rtlCol="1">
            <a:spAutoFit/>
          </a:bodyPr>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eaLnBrk="1" hangingPunct="1">
              <a:defRPr/>
            </a:pPr>
            <a:r>
              <a:rPr lang="ar" sz="1100" b="1">
                <a:solidFill>
                  <a:schemeClr val="bg1"/>
                </a:solidFill>
              </a:rPr>
              <a:t>Unit 3: Professional Development in the Sports Industry</a:t>
            </a:r>
          </a:p>
        </p:txBody>
      </p:sp>
      <p:sp>
        <p:nvSpPr>
          <p:cNvPr id="14339" name="Title Placeholder 1">
            <a:extLst>
              <a:ext uri="{FF2B5EF4-FFF2-40B4-BE49-F238E27FC236}">
                <a16:creationId xmlns:a16="http://schemas.microsoft.com/office/drawing/2014/main" id="{B9C6BA7D-5854-D592-7A00-A0EC539E365A}"/>
              </a:ext>
            </a:extLst>
          </p:cNvPr>
          <p:cNvSpPr>
            <a:spLocks noGrp="1"/>
          </p:cNvSpPr>
          <p:nvPr>
            <p:ph type="title"/>
          </p:nvPr>
        </p:nvSpPr>
        <p:spPr bwMode="auto">
          <a:xfrm>
            <a:off x="457200" y="1196975"/>
            <a:ext cx="82296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bodyPr>
          <a:lstStyle/>
          <a:p>
            <a:pPr lvl="0" rtl="1"/>
            <a:r>
              <a:rPr lang="ar"/>
              <a:t>Click to edit Master title style</a:t>
            </a:r>
            <a:endParaRPr lang="en-GB" altLang="en-US"/>
          </a:p>
        </p:txBody>
      </p:sp>
      <p:sp>
        <p:nvSpPr>
          <p:cNvPr id="14340" name="Text Placeholder 2">
            <a:extLst>
              <a:ext uri="{FF2B5EF4-FFF2-40B4-BE49-F238E27FC236}">
                <a16:creationId xmlns:a16="http://schemas.microsoft.com/office/drawing/2014/main" id="{D6111AB5-22FF-2770-1011-D02820DE5537}"/>
              </a:ext>
            </a:extLst>
          </p:cNvPr>
          <p:cNvSpPr>
            <a:spLocks noGrp="1"/>
          </p:cNvSpPr>
          <p:nvPr>
            <p:ph type="body" idx="1"/>
          </p:nvPr>
        </p:nvSpPr>
        <p:spPr bwMode="auto">
          <a:xfrm>
            <a:off x="457200" y="2060575"/>
            <a:ext cx="82296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lvl="0" rtl="1"/>
            <a:r>
              <a:rPr lang="ar"/>
              <a:t>Use simple bullet points and lines, with no more than two lines per bullet point if possible.</a:t>
            </a:r>
          </a:p>
          <a:p>
            <a:pPr lvl="0" rtl="1"/>
            <a:r>
              <a:rPr lang="ar"/>
              <a:t>Try to use a maximum of ten words per line. </a:t>
            </a:r>
          </a:p>
          <a:p>
            <a:pPr lvl="0" rtl="1"/>
            <a:r>
              <a:rPr lang="ar"/>
              <a:t>Set up generic formatting on this master. </a:t>
            </a:r>
          </a:p>
          <a:p>
            <a:pPr lvl="0" rtl="1"/>
            <a:r>
              <a:rPr lang="ar"/>
              <a:t>By applying this master to your slides, you’ll maintain consistent font and bullet style.</a:t>
            </a:r>
          </a:p>
          <a:p>
            <a:pPr lvl="0" rtl="1"/>
            <a:r>
              <a:rPr lang="ar"/>
              <a:t>To change the layout of individual slides, select ‘Slide layout’ and choose the desired layout from the right-hand menu.</a:t>
            </a:r>
          </a:p>
          <a:p>
            <a:pPr lvl="0" rtl="1"/>
            <a:r>
              <a:rPr lang="ar"/>
              <a:t>Read the PowerPoint guidelines before creating a slide show.</a:t>
            </a:r>
          </a:p>
        </p:txBody>
      </p:sp>
      <p:pic>
        <p:nvPicPr>
          <p:cNvPr id="14341" name="Picture 8">
            <a:extLst>
              <a:ext uri="{FF2B5EF4-FFF2-40B4-BE49-F238E27FC236}">
                <a16:creationId xmlns:a16="http://schemas.microsoft.com/office/drawing/2014/main" id="{FEDC9336-94D7-0F7A-9422-574A068E9570}"/>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p:blipFill>
        <p:spPr bwMode="auto">
          <a:xfrm>
            <a:off x="0" y="190"/>
            <a:ext cx="9144000" cy="107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ooter Placeholder 4">
            <a:extLst>
              <a:ext uri="{FF2B5EF4-FFF2-40B4-BE49-F238E27FC236}">
                <a16:creationId xmlns:a16="http://schemas.microsoft.com/office/drawing/2014/main" id="{519F82B0-FA8C-C128-CC82-F2D587FD19DE}"/>
              </a:ext>
            </a:extLst>
          </p:cNvPr>
          <p:cNvSpPr>
            <a:spLocks noGrp="1" noChangeArrowheads="1"/>
          </p:cNvSpPr>
          <p:nvPr>
            <p:ph type="ftr" sz="quarter" idx="3"/>
          </p:nvPr>
        </p:nvSpPr>
        <p:spPr bwMode="auto">
          <a:xfrm>
            <a:off x="0" y="6459538"/>
            <a:ext cx="9144000" cy="287337"/>
          </a:xfrm>
          <a:prstGeom prst="rect">
            <a:avLst/>
          </a:prstGeom>
          <a:noFill/>
        </p:spPr>
        <p:txBody>
          <a:bodyPr vert="horz" wrap="square" lIns="91440" tIns="45720" rIns="91440" bIns="45720" numCol="1" rtlCol="1" anchor="t" anchorCtr="0" compatLnSpc="1">
            <a:prstTxWarp prst="textNoShape">
              <a:avLst/>
            </a:prstTxWarp>
          </a:bodyPr>
          <a:lstStyle>
            <a:lvl1pPr algn="ctr" rtl="1">
              <a:spcBef>
                <a:spcPct val="0"/>
              </a:spcBef>
              <a:buFontTx/>
              <a:buNone/>
              <a:defRPr sz="1800">
                <a:solidFill>
                  <a:schemeClr val="tx1"/>
                </a:solidFill>
                <a:latin typeface="Arial" panose="020B0604020202020204" pitchFamily="34" charset="0"/>
                <a:ea typeface="+mn-ea"/>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3701897197"/>
      </p:ext>
    </p:extLst>
  </p:cSld>
  <p:clrMap bg1="lt1" tx1="dk1" bg2="lt2" tx2="dk2" accent1="accent1" accent2="accent2" accent3="accent3" accent4="accent4" accent5="accent5" accent6="accent6" hlink="hlink" folHlink="folHlink"/>
  <p:sldLayoutIdLst>
    <p:sldLayoutId id="2147484878" r:id="rId1"/>
    <p:sldLayoutId id="2147484879" r:id="rId2"/>
    <p:sldLayoutId id="2147484880" r:id="rId3"/>
    <p:sldLayoutId id="2147484881" r:id="rId4"/>
    <p:sldLayoutId id="2147484882" r:id="rId5"/>
    <p:sldLayoutId id="2147484883" r:id="rId6"/>
    <p:sldLayoutId id="2147484884" r:id="rId7"/>
    <p:sldLayoutId id="2147484885" r:id="rId8"/>
    <p:sldLayoutId id="2147484886" r:id="rId9"/>
    <p:sldLayoutId id="2147484887" r:id="rId10"/>
    <p:sldLayoutId id="2147484888" r:id="rId11"/>
    <p:sldLayoutId id="2147484889" r:id="rId12"/>
  </p:sldLayoutIdLst>
  <p:transition>
    <p:sndAc>
      <p:stSnd>
        <p:snd r:embed="rId14" name="click.wav"/>
      </p:stSnd>
    </p:sndAc>
  </p:transition>
  <p:hf sldNum="0" hdr="0" dt="0"/>
  <p:txStyles>
    <p:titleStyle>
      <a:lvl1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1pPr>
      <a:lvl2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2pPr>
      <a:lvl3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3pPr>
      <a:lvl4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4pPr>
      <a:lvl5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5pPr>
      <a:lvl6pPr marL="457200" algn="ctr" rtl="1" fontAlgn="base">
        <a:spcBef>
          <a:spcPct val="0"/>
        </a:spcBef>
        <a:spcAft>
          <a:spcPct val="0"/>
        </a:spcAft>
        <a:defRPr sz="4400">
          <a:solidFill>
            <a:schemeClr val="tx2"/>
          </a:solidFill>
          <a:latin typeface="Verdana" pitchFamily="34" charset="0"/>
        </a:defRPr>
      </a:lvl6pPr>
      <a:lvl7pPr marL="914400" algn="ctr" rtl="1" fontAlgn="base">
        <a:spcBef>
          <a:spcPct val="0"/>
        </a:spcBef>
        <a:spcAft>
          <a:spcPct val="0"/>
        </a:spcAft>
        <a:defRPr sz="4400">
          <a:solidFill>
            <a:schemeClr val="tx2"/>
          </a:solidFill>
          <a:latin typeface="Verdana" pitchFamily="34" charset="0"/>
        </a:defRPr>
      </a:lvl7pPr>
      <a:lvl8pPr marL="1371600" algn="ctr" rtl="1" fontAlgn="base">
        <a:spcBef>
          <a:spcPct val="0"/>
        </a:spcBef>
        <a:spcAft>
          <a:spcPct val="0"/>
        </a:spcAft>
        <a:defRPr sz="4400">
          <a:solidFill>
            <a:schemeClr val="tx2"/>
          </a:solidFill>
          <a:latin typeface="Verdana" pitchFamily="34" charset="0"/>
        </a:defRPr>
      </a:lvl8pPr>
      <a:lvl9pPr marL="1828800" algn="ctr" rtl="1" fontAlgn="base">
        <a:spcBef>
          <a:spcPct val="0"/>
        </a:spcBef>
        <a:spcAft>
          <a:spcPct val="0"/>
        </a:spcAft>
        <a:defRPr sz="4400">
          <a:solidFill>
            <a:schemeClr val="tx2"/>
          </a:solidFill>
          <a:latin typeface="Verdana" pitchFamily="34" charset="0"/>
        </a:defRPr>
      </a:lvl9pPr>
    </p:titleStyle>
    <p:bodyStyle>
      <a:lvl1pPr marL="342900" indent="-342900" algn="r" rtl="1" eaLnBrk="0" fontAlgn="base" hangingPunct="0">
        <a:spcBef>
          <a:spcPct val="20000"/>
        </a:spcBef>
        <a:spcAft>
          <a:spcPct val="0"/>
        </a:spcAft>
        <a:buFont typeface="Wingdings" panose="05000000000000000000" pitchFamily="2" charset="2"/>
        <a:buChar char="§"/>
        <a:defRPr sz="2400">
          <a:solidFill>
            <a:schemeClr val="tx1"/>
          </a:solidFill>
          <a:latin typeface="Arial" panose="020B0604020202020204" pitchFamily="34" charset="0"/>
          <a:ea typeface="Arial" charset="0"/>
          <a:cs typeface="Arial" panose="020B0604020202020204" pitchFamily="34" charset="0"/>
        </a:defRPr>
      </a:lvl1pPr>
      <a:lvl2pPr marL="742950" indent="-28575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2pPr>
      <a:lvl3pPr marL="1143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3pPr>
      <a:lvl4pPr marL="1600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4pPr>
      <a:lvl5pPr marL="20574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5pPr>
      <a:lvl6pPr marL="2514600" indent="-228600" algn="r" rtl="1" fontAlgn="base">
        <a:spcBef>
          <a:spcPct val="20000"/>
        </a:spcBef>
        <a:spcAft>
          <a:spcPct val="0"/>
        </a:spcAft>
        <a:buFont typeface="Wingdings" pitchFamily="2" charset="2"/>
        <a:defRPr sz="2400">
          <a:solidFill>
            <a:schemeClr val="tx1"/>
          </a:solidFill>
          <a:latin typeface="+mn-lt"/>
        </a:defRPr>
      </a:lvl6pPr>
      <a:lvl7pPr marL="2971800" indent="-228600" algn="r" rtl="1" fontAlgn="base">
        <a:spcBef>
          <a:spcPct val="20000"/>
        </a:spcBef>
        <a:spcAft>
          <a:spcPct val="0"/>
        </a:spcAft>
        <a:buFont typeface="Wingdings" pitchFamily="2" charset="2"/>
        <a:defRPr sz="2400">
          <a:solidFill>
            <a:schemeClr val="tx1"/>
          </a:solidFill>
          <a:latin typeface="+mn-lt"/>
        </a:defRPr>
      </a:lvl7pPr>
      <a:lvl8pPr marL="3429000" indent="-228600" algn="r" rtl="1" fontAlgn="base">
        <a:spcBef>
          <a:spcPct val="20000"/>
        </a:spcBef>
        <a:spcAft>
          <a:spcPct val="0"/>
        </a:spcAft>
        <a:buFont typeface="Wingdings" pitchFamily="2" charset="2"/>
        <a:defRPr sz="2400">
          <a:solidFill>
            <a:schemeClr val="tx1"/>
          </a:solidFill>
          <a:latin typeface="+mn-lt"/>
        </a:defRPr>
      </a:lvl8pPr>
      <a:lvl9pPr marL="3886200" indent="-228600" algn="r" rtl="1" fontAlgn="base">
        <a:spcBef>
          <a:spcPct val="20000"/>
        </a:spcBef>
        <a:spcAft>
          <a:spcPct val="0"/>
        </a:spcAft>
        <a:buFont typeface="Wingdings" pitchFamily="2" charset="2"/>
        <a:defRPr sz="2400">
          <a:solidFill>
            <a:schemeClr val="tx1"/>
          </a:solidFill>
          <a:latin typeface="+mn-lt"/>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6" name="TextBox 4">
            <a:extLst>
              <a:ext uri="{FF2B5EF4-FFF2-40B4-BE49-F238E27FC236}">
                <a16:creationId xmlns:a16="http://schemas.microsoft.com/office/drawing/2014/main" id="{2D2D2BA7-3DC8-B2DD-685B-33BA65B7260B}"/>
              </a:ext>
            </a:extLst>
          </p:cNvPr>
          <p:cNvSpPr txBox="1">
            <a:spLocks noChangeArrowheads="1"/>
          </p:cNvSpPr>
          <p:nvPr/>
        </p:nvSpPr>
        <p:spPr bwMode="auto">
          <a:xfrm>
            <a:off x="252413" y="723900"/>
            <a:ext cx="7199312" cy="261938"/>
          </a:xfrm>
          <a:prstGeom prst="rect">
            <a:avLst/>
          </a:prstGeom>
          <a:noFill/>
          <a:ln>
            <a:noFill/>
          </a:ln>
        </p:spPr>
        <p:txBody>
          <a:bodyPr rtlCol="1">
            <a:spAutoFit/>
          </a:bodyPr>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eaLnBrk="1" hangingPunct="1">
              <a:defRPr/>
            </a:pPr>
            <a:r>
              <a:rPr lang="ar" sz="1100" b="1">
                <a:solidFill>
                  <a:schemeClr val="bg1"/>
                </a:solidFill>
              </a:rPr>
              <a:t>Unit 3: Professional Development in the Sports Industry</a:t>
            </a:r>
          </a:p>
        </p:txBody>
      </p:sp>
      <p:sp>
        <p:nvSpPr>
          <p:cNvPr id="14339" name="Title Placeholder 1">
            <a:extLst>
              <a:ext uri="{FF2B5EF4-FFF2-40B4-BE49-F238E27FC236}">
                <a16:creationId xmlns:a16="http://schemas.microsoft.com/office/drawing/2014/main" id="{B9C6BA7D-5854-D592-7A00-A0EC539E365A}"/>
              </a:ext>
            </a:extLst>
          </p:cNvPr>
          <p:cNvSpPr>
            <a:spLocks noGrp="1"/>
          </p:cNvSpPr>
          <p:nvPr>
            <p:ph type="title"/>
          </p:nvPr>
        </p:nvSpPr>
        <p:spPr bwMode="auto">
          <a:xfrm>
            <a:off x="457200" y="1196975"/>
            <a:ext cx="82296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bodyPr>
          <a:lstStyle/>
          <a:p>
            <a:pPr lvl="0" rtl="1"/>
            <a:r>
              <a:rPr lang="ar"/>
              <a:t>Click to edit Master title style</a:t>
            </a:r>
            <a:endParaRPr lang="en-GB" altLang="en-US"/>
          </a:p>
        </p:txBody>
      </p:sp>
      <p:sp>
        <p:nvSpPr>
          <p:cNvPr id="14340" name="Text Placeholder 2">
            <a:extLst>
              <a:ext uri="{FF2B5EF4-FFF2-40B4-BE49-F238E27FC236}">
                <a16:creationId xmlns:a16="http://schemas.microsoft.com/office/drawing/2014/main" id="{D6111AB5-22FF-2770-1011-D02820DE5537}"/>
              </a:ext>
            </a:extLst>
          </p:cNvPr>
          <p:cNvSpPr>
            <a:spLocks noGrp="1"/>
          </p:cNvSpPr>
          <p:nvPr>
            <p:ph type="body" idx="1"/>
          </p:nvPr>
        </p:nvSpPr>
        <p:spPr bwMode="auto">
          <a:xfrm>
            <a:off x="457200" y="2060575"/>
            <a:ext cx="82296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lvl="0" rtl="1"/>
            <a:r>
              <a:rPr lang="ar"/>
              <a:t>Use simple bullet points and lines, with no more than two lines per bullet point if possible.</a:t>
            </a:r>
          </a:p>
          <a:p>
            <a:pPr lvl="0" rtl="1"/>
            <a:r>
              <a:rPr lang="ar"/>
              <a:t>Try to use a maximum of ten words per line. </a:t>
            </a:r>
          </a:p>
          <a:p>
            <a:pPr lvl="0" rtl="1"/>
            <a:r>
              <a:rPr lang="ar"/>
              <a:t>Set up generic formatting on this master. </a:t>
            </a:r>
          </a:p>
          <a:p>
            <a:pPr lvl="0" rtl="1"/>
            <a:r>
              <a:rPr lang="ar"/>
              <a:t>By applying this master to your slides, you’ll maintain consistent font and bullet style.</a:t>
            </a:r>
          </a:p>
          <a:p>
            <a:pPr lvl="0" rtl="1"/>
            <a:r>
              <a:rPr lang="ar"/>
              <a:t>To change the layout of individual slides, select ‘Slide layout’ and choose the desired layout from the right-hand menu.</a:t>
            </a:r>
          </a:p>
          <a:p>
            <a:pPr lvl="0" rtl="1"/>
            <a:r>
              <a:rPr lang="ar"/>
              <a:t>Read the PowerPoint guidelines before creating a slide show.</a:t>
            </a:r>
          </a:p>
        </p:txBody>
      </p:sp>
      <p:pic>
        <p:nvPicPr>
          <p:cNvPr id="14341" name="Picture 8">
            <a:extLst>
              <a:ext uri="{FF2B5EF4-FFF2-40B4-BE49-F238E27FC236}">
                <a16:creationId xmlns:a16="http://schemas.microsoft.com/office/drawing/2014/main" id="{FEDC9336-94D7-0F7A-9422-574A068E9570}"/>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p:blipFill>
        <p:spPr bwMode="auto">
          <a:xfrm>
            <a:off x="0" y="190"/>
            <a:ext cx="9144000" cy="107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ooter Placeholder 4">
            <a:extLst>
              <a:ext uri="{FF2B5EF4-FFF2-40B4-BE49-F238E27FC236}">
                <a16:creationId xmlns:a16="http://schemas.microsoft.com/office/drawing/2014/main" id="{519F82B0-FA8C-C128-CC82-F2D587FD19DE}"/>
              </a:ext>
            </a:extLst>
          </p:cNvPr>
          <p:cNvSpPr>
            <a:spLocks noGrp="1" noChangeArrowheads="1"/>
          </p:cNvSpPr>
          <p:nvPr>
            <p:ph type="ftr" sz="quarter" idx="3"/>
          </p:nvPr>
        </p:nvSpPr>
        <p:spPr bwMode="auto">
          <a:xfrm>
            <a:off x="0" y="6459538"/>
            <a:ext cx="9144000" cy="287337"/>
          </a:xfrm>
          <a:prstGeom prst="rect">
            <a:avLst/>
          </a:prstGeom>
          <a:noFill/>
        </p:spPr>
        <p:txBody>
          <a:bodyPr vert="horz" wrap="square" lIns="91440" tIns="45720" rIns="91440" bIns="45720" numCol="1" rtlCol="1" anchor="t" anchorCtr="0" compatLnSpc="1">
            <a:prstTxWarp prst="textNoShape">
              <a:avLst/>
            </a:prstTxWarp>
          </a:bodyPr>
          <a:lstStyle>
            <a:lvl1pPr algn="ctr" rtl="1">
              <a:spcBef>
                <a:spcPct val="0"/>
              </a:spcBef>
              <a:buFontTx/>
              <a:buNone/>
              <a:defRPr sz="1800">
                <a:solidFill>
                  <a:schemeClr val="tx1"/>
                </a:solidFill>
                <a:latin typeface="Arial" panose="020B0604020202020204" pitchFamily="34" charset="0"/>
                <a:ea typeface="+mn-ea"/>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182471028"/>
      </p:ext>
    </p:extLst>
  </p:cSld>
  <p:clrMap bg1="lt1" tx1="dk1" bg2="lt2" tx2="dk2" accent1="accent1" accent2="accent2" accent3="accent3" accent4="accent4" accent5="accent5" accent6="accent6" hlink="hlink" folHlink="folHlink"/>
  <p:sldLayoutIdLst>
    <p:sldLayoutId id="2147484891" r:id="rId1"/>
    <p:sldLayoutId id="2147484892" r:id="rId2"/>
    <p:sldLayoutId id="2147484893" r:id="rId3"/>
    <p:sldLayoutId id="2147484894" r:id="rId4"/>
    <p:sldLayoutId id="2147484895" r:id="rId5"/>
    <p:sldLayoutId id="2147484896" r:id="rId6"/>
    <p:sldLayoutId id="2147484897" r:id="rId7"/>
    <p:sldLayoutId id="2147484898" r:id="rId8"/>
    <p:sldLayoutId id="2147484899" r:id="rId9"/>
    <p:sldLayoutId id="2147484900" r:id="rId10"/>
    <p:sldLayoutId id="2147484901" r:id="rId11"/>
    <p:sldLayoutId id="2147484902" r:id="rId12"/>
  </p:sldLayoutIdLst>
  <p:transition>
    <p:sndAc>
      <p:stSnd>
        <p:snd r:embed="rId14" name="click.wav"/>
      </p:stSnd>
    </p:sndAc>
  </p:transition>
  <p:hf sldNum="0" hdr="0" dt="0"/>
  <p:txStyles>
    <p:titleStyle>
      <a:lvl1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1pPr>
      <a:lvl2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2pPr>
      <a:lvl3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3pPr>
      <a:lvl4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4pPr>
      <a:lvl5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5pPr>
      <a:lvl6pPr marL="457200" algn="ctr" rtl="1" fontAlgn="base">
        <a:spcBef>
          <a:spcPct val="0"/>
        </a:spcBef>
        <a:spcAft>
          <a:spcPct val="0"/>
        </a:spcAft>
        <a:defRPr sz="4400">
          <a:solidFill>
            <a:schemeClr val="tx2"/>
          </a:solidFill>
          <a:latin typeface="Verdana" pitchFamily="34" charset="0"/>
        </a:defRPr>
      </a:lvl6pPr>
      <a:lvl7pPr marL="914400" algn="ctr" rtl="1" fontAlgn="base">
        <a:spcBef>
          <a:spcPct val="0"/>
        </a:spcBef>
        <a:spcAft>
          <a:spcPct val="0"/>
        </a:spcAft>
        <a:defRPr sz="4400">
          <a:solidFill>
            <a:schemeClr val="tx2"/>
          </a:solidFill>
          <a:latin typeface="Verdana" pitchFamily="34" charset="0"/>
        </a:defRPr>
      </a:lvl7pPr>
      <a:lvl8pPr marL="1371600" algn="ctr" rtl="1" fontAlgn="base">
        <a:spcBef>
          <a:spcPct val="0"/>
        </a:spcBef>
        <a:spcAft>
          <a:spcPct val="0"/>
        </a:spcAft>
        <a:defRPr sz="4400">
          <a:solidFill>
            <a:schemeClr val="tx2"/>
          </a:solidFill>
          <a:latin typeface="Verdana" pitchFamily="34" charset="0"/>
        </a:defRPr>
      </a:lvl8pPr>
      <a:lvl9pPr marL="1828800" algn="ctr" rtl="1" fontAlgn="base">
        <a:spcBef>
          <a:spcPct val="0"/>
        </a:spcBef>
        <a:spcAft>
          <a:spcPct val="0"/>
        </a:spcAft>
        <a:defRPr sz="4400">
          <a:solidFill>
            <a:schemeClr val="tx2"/>
          </a:solidFill>
          <a:latin typeface="Verdana" pitchFamily="34" charset="0"/>
        </a:defRPr>
      </a:lvl9pPr>
    </p:titleStyle>
    <p:bodyStyle>
      <a:lvl1pPr marL="342900" indent="-342900" algn="r" rtl="1" eaLnBrk="0" fontAlgn="base" hangingPunct="0">
        <a:spcBef>
          <a:spcPct val="20000"/>
        </a:spcBef>
        <a:spcAft>
          <a:spcPct val="0"/>
        </a:spcAft>
        <a:buFont typeface="Wingdings" panose="05000000000000000000" pitchFamily="2" charset="2"/>
        <a:buChar char="§"/>
        <a:defRPr sz="2400">
          <a:solidFill>
            <a:schemeClr val="tx1"/>
          </a:solidFill>
          <a:latin typeface="Arial" panose="020B0604020202020204" pitchFamily="34" charset="0"/>
          <a:ea typeface="Arial" charset="0"/>
          <a:cs typeface="Arial" panose="020B0604020202020204" pitchFamily="34" charset="0"/>
        </a:defRPr>
      </a:lvl1pPr>
      <a:lvl2pPr marL="742950" indent="-28575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2pPr>
      <a:lvl3pPr marL="1143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3pPr>
      <a:lvl4pPr marL="1600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4pPr>
      <a:lvl5pPr marL="20574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5pPr>
      <a:lvl6pPr marL="2514600" indent="-228600" algn="r" rtl="1" fontAlgn="base">
        <a:spcBef>
          <a:spcPct val="20000"/>
        </a:spcBef>
        <a:spcAft>
          <a:spcPct val="0"/>
        </a:spcAft>
        <a:buFont typeface="Wingdings" pitchFamily="2" charset="2"/>
        <a:defRPr sz="2400">
          <a:solidFill>
            <a:schemeClr val="tx1"/>
          </a:solidFill>
          <a:latin typeface="+mn-lt"/>
        </a:defRPr>
      </a:lvl6pPr>
      <a:lvl7pPr marL="2971800" indent="-228600" algn="r" rtl="1" fontAlgn="base">
        <a:spcBef>
          <a:spcPct val="20000"/>
        </a:spcBef>
        <a:spcAft>
          <a:spcPct val="0"/>
        </a:spcAft>
        <a:buFont typeface="Wingdings" pitchFamily="2" charset="2"/>
        <a:defRPr sz="2400">
          <a:solidFill>
            <a:schemeClr val="tx1"/>
          </a:solidFill>
          <a:latin typeface="+mn-lt"/>
        </a:defRPr>
      </a:lvl7pPr>
      <a:lvl8pPr marL="3429000" indent="-228600" algn="r" rtl="1" fontAlgn="base">
        <a:spcBef>
          <a:spcPct val="20000"/>
        </a:spcBef>
        <a:spcAft>
          <a:spcPct val="0"/>
        </a:spcAft>
        <a:buFont typeface="Wingdings" pitchFamily="2" charset="2"/>
        <a:defRPr sz="2400">
          <a:solidFill>
            <a:schemeClr val="tx1"/>
          </a:solidFill>
          <a:latin typeface="+mn-lt"/>
        </a:defRPr>
      </a:lvl8pPr>
      <a:lvl9pPr marL="3886200" indent="-228600" algn="r" rtl="1" fontAlgn="base">
        <a:spcBef>
          <a:spcPct val="20000"/>
        </a:spcBef>
        <a:spcAft>
          <a:spcPct val="0"/>
        </a:spcAft>
        <a:buFont typeface="Wingdings" pitchFamily="2" charset="2"/>
        <a:defRPr sz="2400">
          <a:solidFill>
            <a:schemeClr val="tx1"/>
          </a:solidFill>
          <a:latin typeface="+mn-lt"/>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6" name="TextBox 4">
            <a:extLst>
              <a:ext uri="{FF2B5EF4-FFF2-40B4-BE49-F238E27FC236}">
                <a16:creationId xmlns:a16="http://schemas.microsoft.com/office/drawing/2014/main" id="{2D2D2BA7-3DC8-B2DD-685B-33BA65B7260B}"/>
              </a:ext>
            </a:extLst>
          </p:cNvPr>
          <p:cNvSpPr txBox="1">
            <a:spLocks noChangeArrowheads="1"/>
          </p:cNvSpPr>
          <p:nvPr/>
        </p:nvSpPr>
        <p:spPr bwMode="auto">
          <a:xfrm>
            <a:off x="252413" y="723900"/>
            <a:ext cx="7199312" cy="261938"/>
          </a:xfrm>
          <a:prstGeom prst="rect">
            <a:avLst/>
          </a:prstGeom>
          <a:noFill/>
          <a:ln>
            <a:noFill/>
          </a:ln>
        </p:spPr>
        <p:txBody>
          <a:bodyPr rtlCol="1">
            <a:spAutoFit/>
          </a:bodyPr>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eaLnBrk="1" hangingPunct="1">
              <a:defRPr/>
            </a:pPr>
            <a:r>
              <a:rPr lang="ar" sz="1100" b="1">
                <a:solidFill>
                  <a:schemeClr val="bg1"/>
                </a:solidFill>
              </a:rPr>
              <a:t>Unit 3: Professional Development in the Sports Industry</a:t>
            </a:r>
          </a:p>
        </p:txBody>
      </p:sp>
      <p:sp>
        <p:nvSpPr>
          <p:cNvPr id="14339" name="Title Placeholder 1">
            <a:extLst>
              <a:ext uri="{FF2B5EF4-FFF2-40B4-BE49-F238E27FC236}">
                <a16:creationId xmlns:a16="http://schemas.microsoft.com/office/drawing/2014/main" id="{B9C6BA7D-5854-D592-7A00-A0EC539E365A}"/>
              </a:ext>
            </a:extLst>
          </p:cNvPr>
          <p:cNvSpPr>
            <a:spLocks noGrp="1"/>
          </p:cNvSpPr>
          <p:nvPr>
            <p:ph type="title"/>
          </p:nvPr>
        </p:nvSpPr>
        <p:spPr bwMode="auto">
          <a:xfrm>
            <a:off x="457200" y="1196975"/>
            <a:ext cx="82296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bodyPr>
          <a:lstStyle/>
          <a:p>
            <a:pPr lvl="0" rtl="1"/>
            <a:r>
              <a:rPr lang="ar"/>
              <a:t>Click to edit Master title style</a:t>
            </a:r>
            <a:endParaRPr lang="en-GB" altLang="en-US"/>
          </a:p>
        </p:txBody>
      </p:sp>
      <p:sp>
        <p:nvSpPr>
          <p:cNvPr id="14340" name="Text Placeholder 2">
            <a:extLst>
              <a:ext uri="{FF2B5EF4-FFF2-40B4-BE49-F238E27FC236}">
                <a16:creationId xmlns:a16="http://schemas.microsoft.com/office/drawing/2014/main" id="{D6111AB5-22FF-2770-1011-D02820DE5537}"/>
              </a:ext>
            </a:extLst>
          </p:cNvPr>
          <p:cNvSpPr>
            <a:spLocks noGrp="1"/>
          </p:cNvSpPr>
          <p:nvPr>
            <p:ph type="body" idx="1"/>
          </p:nvPr>
        </p:nvSpPr>
        <p:spPr bwMode="auto">
          <a:xfrm>
            <a:off x="457200" y="2060575"/>
            <a:ext cx="82296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lvl="0" rtl="1"/>
            <a:r>
              <a:rPr lang="ar"/>
              <a:t>Use simple bullet points and lines, with no more than two lines per bullet point if possible.</a:t>
            </a:r>
          </a:p>
          <a:p>
            <a:pPr lvl="0" rtl="1"/>
            <a:r>
              <a:rPr lang="ar"/>
              <a:t>Try to use a maximum of ten words per line. </a:t>
            </a:r>
          </a:p>
          <a:p>
            <a:pPr lvl="0" rtl="1"/>
            <a:r>
              <a:rPr lang="ar"/>
              <a:t>Set up generic formatting on this master. </a:t>
            </a:r>
          </a:p>
          <a:p>
            <a:pPr lvl="0" rtl="1"/>
            <a:r>
              <a:rPr lang="ar"/>
              <a:t>By applying this master to your slides, you’ll maintain consistent font and bullet style.</a:t>
            </a:r>
          </a:p>
          <a:p>
            <a:pPr lvl="0" rtl="1"/>
            <a:r>
              <a:rPr lang="ar"/>
              <a:t>To change the layout of individual slides, select ‘Slide layout’ and choose the desired layout from the right-hand menu.</a:t>
            </a:r>
          </a:p>
          <a:p>
            <a:pPr lvl="0" rtl="1"/>
            <a:r>
              <a:rPr lang="ar"/>
              <a:t>Read the PowerPoint guidelines before creating a slide show.</a:t>
            </a:r>
          </a:p>
        </p:txBody>
      </p:sp>
      <p:pic>
        <p:nvPicPr>
          <p:cNvPr id="14341" name="Picture 8">
            <a:extLst>
              <a:ext uri="{FF2B5EF4-FFF2-40B4-BE49-F238E27FC236}">
                <a16:creationId xmlns:a16="http://schemas.microsoft.com/office/drawing/2014/main" id="{FEDC9336-94D7-0F7A-9422-574A068E9570}"/>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p:blipFill>
        <p:spPr bwMode="auto">
          <a:xfrm>
            <a:off x="0" y="190"/>
            <a:ext cx="9144000" cy="107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ooter Placeholder 4">
            <a:extLst>
              <a:ext uri="{FF2B5EF4-FFF2-40B4-BE49-F238E27FC236}">
                <a16:creationId xmlns:a16="http://schemas.microsoft.com/office/drawing/2014/main" id="{519F82B0-FA8C-C128-CC82-F2D587FD19DE}"/>
              </a:ext>
            </a:extLst>
          </p:cNvPr>
          <p:cNvSpPr>
            <a:spLocks noGrp="1" noChangeArrowheads="1"/>
          </p:cNvSpPr>
          <p:nvPr>
            <p:ph type="ftr" sz="quarter" idx="3"/>
          </p:nvPr>
        </p:nvSpPr>
        <p:spPr bwMode="auto">
          <a:xfrm>
            <a:off x="0" y="6459538"/>
            <a:ext cx="9144000" cy="287337"/>
          </a:xfrm>
          <a:prstGeom prst="rect">
            <a:avLst/>
          </a:prstGeom>
          <a:noFill/>
        </p:spPr>
        <p:txBody>
          <a:bodyPr vert="horz" wrap="square" lIns="91440" tIns="45720" rIns="91440" bIns="45720" numCol="1" rtlCol="1" anchor="t" anchorCtr="0" compatLnSpc="1">
            <a:prstTxWarp prst="textNoShape">
              <a:avLst/>
            </a:prstTxWarp>
          </a:bodyPr>
          <a:lstStyle>
            <a:lvl1pPr algn="ctr" rtl="1">
              <a:spcBef>
                <a:spcPct val="0"/>
              </a:spcBef>
              <a:buFontTx/>
              <a:buNone/>
              <a:defRPr sz="1800">
                <a:solidFill>
                  <a:schemeClr val="tx1"/>
                </a:solidFill>
                <a:latin typeface="Arial" panose="020B0604020202020204" pitchFamily="34" charset="0"/>
                <a:ea typeface="+mn-ea"/>
                <a:cs typeface="Arial" panose="020B0604020202020204" pitchFamily="34" charset="0"/>
              </a:defRPr>
            </a:lvl1pPr>
            <a:lvl2pPr marL="742950" indent="-28575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2pPr>
            <a:lvl3pPr marL="11430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3pPr>
            <a:lvl4pPr marL="16002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4pPr>
            <a:lvl5pPr marL="2057400" indent="-228600" algn="r" rtl="1">
              <a:spcBef>
                <a:spcPct val="20000"/>
              </a:spcBef>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5pPr>
            <a:lvl6pPr marL="25146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6pPr>
            <a:lvl7pPr marL="29718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7pPr>
            <a:lvl8pPr marL="3429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8pPr>
            <a:lvl9pPr marL="3886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Verdana" panose="020B0604030504040204" pitchFamily="34" charset="0"/>
                <a:cs typeface="Arial" panose="020B0604020202020204" pitchFamily="34" charset="0"/>
              </a:defRPr>
            </a:lvl9pPr>
          </a:lstStyle>
          <a:p>
            <a:pPr rtl="1">
              <a:defRPr/>
            </a:pPr>
            <a:r>
              <a:rPr lang="ar"/>
              <a:t>© Pearson Education Ltd 2023. Copying permitted for purchasing institution only. </a:t>
            </a:r>
          </a:p>
        </p:txBody>
      </p:sp>
    </p:spTree>
    <p:extLst>
      <p:ext uri="{BB962C8B-B14F-4D97-AF65-F5344CB8AC3E}">
        <p14:creationId xmlns:p14="http://schemas.microsoft.com/office/powerpoint/2010/main" val="2310322001"/>
      </p:ext>
    </p:extLst>
  </p:cSld>
  <p:clrMap bg1="lt1" tx1="dk1" bg2="lt2" tx2="dk2" accent1="accent1" accent2="accent2" accent3="accent3" accent4="accent4" accent5="accent5" accent6="accent6" hlink="hlink" folHlink="folHlink"/>
  <p:sldLayoutIdLst>
    <p:sldLayoutId id="2147484904" r:id="rId1"/>
    <p:sldLayoutId id="2147484905" r:id="rId2"/>
    <p:sldLayoutId id="2147484906" r:id="rId3"/>
    <p:sldLayoutId id="2147484907" r:id="rId4"/>
    <p:sldLayoutId id="2147484908" r:id="rId5"/>
    <p:sldLayoutId id="2147484909" r:id="rId6"/>
    <p:sldLayoutId id="2147484910" r:id="rId7"/>
    <p:sldLayoutId id="2147484911" r:id="rId8"/>
    <p:sldLayoutId id="2147484912" r:id="rId9"/>
    <p:sldLayoutId id="2147484913" r:id="rId10"/>
    <p:sldLayoutId id="2147484914" r:id="rId11"/>
    <p:sldLayoutId id="2147484915" r:id="rId12"/>
  </p:sldLayoutIdLst>
  <p:transition>
    <p:sndAc>
      <p:stSnd>
        <p:snd r:embed="rId14" name="click.wav"/>
      </p:stSnd>
    </p:sndAc>
  </p:transition>
  <p:hf sldNum="0" hdr="0" dt="0"/>
  <p:txStyles>
    <p:titleStyle>
      <a:lvl1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1pPr>
      <a:lvl2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2pPr>
      <a:lvl3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3pPr>
      <a:lvl4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4pPr>
      <a:lvl5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5pPr>
      <a:lvl6pPr marL="457200" algn="ctr" rtl="1" fontAlgn="base">
        <a:spcBef>
          <a:spcPct val="0"/>
        </a:spcBef>
        <a:spcAft>
          <a:spcPct val="0"/>
        </a:spcAft>
        <a:defRPr sz="4400">
          <a:solidFill>
            <a:schemeClr val="tx2"/>
          </a:solidFill>
          <a:latin typeface="Verdana" pitchFamily="34" charset="0"/>
        </a:defRPr>
      </a:lvl6pPr>
      <a:lvl7pPr marL="914400" algn="ctr" rtl="1" fontAlgn="base">
        <a:spcBef>
          <a:spcPct val="0"/>
        </a:spcBef>
        <a:spcAft>
          <a:spcPct val="0"/>
        </a:spcAft>
        <a:defRPr sz="4400">
          <a:solidFill>
            <a:schemeClr val="tx2"/>
          </a:solidFill>
          <a:latin typeface="Verdana" pitchFamily="34" charset="0"/>
        </a:defRPr>
      </a:lvl7pPr>
      <a:lvl8pPr marL="1371600" algn="ctr" rtl="1" fontAlgn="base">
        <a:spcBef>
          <a:spcPct val="0"/>
        </a:spcBef>
        <a:spcAft>
          <a:spcPct val="0"/>
        </a:spcAft>
        <a:defRPr sz="4400">
          <a:solidFill>
            <a:schemeClr val="tx2"/>
          </a:solidFill>
          <a:latin typeface="Verdana" pitchFamily="34" charset="0"/>
        </a:defRPr>
      </a:lvl8pPr>
      <a:lvl9pPr marL="1828800" algn="ctr" rtl="1" fontAlgn="base">
        <a:spcBef>
          <a:spcPct val="0"/>
        </a:spcBef>
        <a:spcAft>
          <a:spcPct val="0"/>
        </a:spcAft>
        <a:defRPr sz="4400">
          <a:solidFill>
            <a:schemeClr val="tx2"/>
          </a:solidFill>
          <a:latin typeface="Verdana" pitchFamily="34" charset="0"/>
        </a:defRPr>
      </a:lvl9pPr>
    </p:titleStyle>
    <p:bodyStyle>
      <a:lvl1pPr marL="342900" indent="-342900" algn="r" rtl="1" eaLnBrk="0" fontAlgn="base" hangingPunct="0">
        <a:spcBef>
          <a:spcPct val="20000"/>
        </a:spcBef>
        <a:spcAft>
          <a:spcPct val="0"/>
        </a:spcAft>
        <a:buFont typeface="Wingdings" panose="05000000000000000000" pitchFamily="2" charset="2"/>
        <a:buChar char="§"/>
        <a:defRPr sz="2400">
          <a:solidFill>
            <a:schemeClr val="tx1"/>
          </a:solidFill>
          <a:latin typeface="Arial" panose="020B0604020202020204" pitchFamily="34" charset="0"/>
          <a:ea typeface="Arial" charset="0"/>
          <a:cs typeface="Arial" panose="020B0604020202020204" pitchFamily="34" charset="0"/>
        </a:defRPr>
      </a:lvl1pPr>
      <a:lvl2pPr marL="742950" indent="-28575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2pPr>
      <a:lvl3pPr marL="11430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3pPr>
      <a:lvl4pPr marL="16002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4pPr>
      <a:lvl5pPr marL="2057400" indent="-228600" algn="r" rtl="1" eaLnBrk="0" fontAlgn="base" hangingPunct="0">
        <a:spcBef>
          <a:spcPct val="20000"/>
        </a:spcBef>
        <a:spcAft>
          <a:spcPct val="0"/>
        </a:spcAft>
        <a:buFont typeface="Wingdings" panose="05000000000000000000" pitchFamily="2" charset="2"/>
        <a:buChar char="»"/>
        <a:defRPr sz="2400">
          <a:solidFill>
            <a:schemeClr val="tx1"/>
          </a:solidFill>
          <a:latin typeface="+mn-lt"/>
          <a:ea typeface="Arial" charset="0"/>
          <a:cs typeface="Arial" panose="020B0604020202020204" pitchFamily="34" charset="0"/>
        </a:defRPr>
      </a:lvl5pPr>
      <a:lvl6pPr marL="2514600" indent="-228600" algn="r" rtl="1" fontAlgn="base">
        <a:spcBef>
          <a:spcPct val="20000"/>
        </a:spcBef>
        <a:spcAft>
          <a:spcPct val="0"/>
        </a:spcAft>
        <a:buFont typeface="Wingdings" pitchFamily="2" charset="2"/>
        <a:defRPr sz="2400">
          <a:solidFill>
            <a:schemeClr val="tx1"/>
          </a:solidFill>
          <a:latin typeface="+mn-lt"/>
        </a:defRPr>
      </a:lvl6pPr>
      <a:lvl7pPr marL="2971800" indent="-228600" algn="r" rtl="1" fontAlgn="base">
        <a:spcBef>
          <a:spcPct val="20000"/>
        </a:spcBef>
        <a:spcAft>
          <a:spcPct val="0"/>
        </a:spcAft>
        <a:buFont typeface="Wingdings" pitchFamily="2" charset="2"/>
        <a:defRPr sz="2400">
          <a:solidFill>
            <a:schemeClr val="tx1"/>
          </a:solidFill>
          <a:latin typeface="+mn-lt"/>
        </a:defRPr>
      </a:lvl7pPr>
      <a:lvl8pPr marL="3429000" indent="-228600" algn="r" rtl="1" fontAlgn="base">
        <a:spcBef>
          <a:spcPct val="20000"/>
        </a:spcBef>
        <a:spcAft>
          <a:spcPct val="0"/>
        </a:spcAft>
        <a:buFont typeface="Wingdings" pitchFamily="2" charset="2"/>
        <a:defRPr sz="2400">
          <a:solidFill>
            <a:schemeClr val="tx1"/>
          </a:solidFill>
          <a:latin typeface="+mn-lt"/>
        </a:defRPr>
      </a:lvl8pPr>
      <a:lvl9pPr marL="3886200" indent="-228600" algn="r" rtl="1" fontAlgn="base">
        <a:spcBef>
          <a:spcPct val="20000"/>
        </a:spcBef>
        <a:spcAft>
          <a:spcPct val="0"/>
        </a:spcAft>
        <a:buFont typeface="Wingdings" pitchFamily="2" charset="2"/>
        <a:defRPr sz="2400">
          <a:solidFill>
            <a:schemeClr val="tx1"/>
          </a:solidFill>
          <a:latin typeface="+mn-lt"/>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1.xml"/><Relationship Id="rId1" Type="http://schemas.openxmlformats.org/officeDocument/2006/relationships/slideLayout" Target="../slideLayouts/slideLayout26.xml"/></Relationships>
</file>

<file path=ppt/slides/_rels/slide10.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20.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14.xml"/><Relationship Id="rId1" Type="http://schemas.openxmlformats.org/officeDocument/2006/relationships/slideLayout" Target="../slideLayouts/slideLayout33.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audio" Target="../media/audio1.bin"/><Relationship Id="rId1" Type="http://schemas.openxmlformats.org/officeDocument/2006/relationships/slideLayout" Target="../slideLayouts/slideLayout33.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22.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15.xml"/><Relationship Id="rId1" Type="http://schemas.openxmlformats.org/officeDocument/2006/relationships/slideLayout" Target="../slideLayouts/slideLayout38.xml"/></Relationships>
</file>

<file path=ppt/slides/_rels/slide23.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38.xml"/></Relationships>
</file>

<file path=ppt/slides/_rels/slide32.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17.xml"/><Relationship Id="rId1" Type="http://schemas.openxmlformats.org/officeDocument/2006/relationships/slideLayout" Target="../slideLayouts/slideLayout33.xml"/></Relationships>
</file>

<file path=ppt/slides/_rels/slide33.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40.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audio" Target="../media/audio1.bin"/><Relationship Id="rId1" Type="http://schemas.openxmlformats.org/officeDocument/2006/relationships/slideLayout" Target="../slideLayouts/slideLayout33.xml"/></Relationships>
</file>

<file path=ppt/slides/_rels/slide42.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19.xml"/><Relationship Id="rId1" Type="http://schemas.openxmlformats.org/officeDocument/2006/relationships/slideLayout" Target="../slideLayouts/slideLayout29.xml"/><Relationship Id="rId4" Type="http://schemas.openxmlformats.org/officeDocument/2006/relationships/image" Target="../media/image25.png"/></Relationships>
</file>

<file path=ppt/slides/_rels/slide45.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21.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5.xml"/><Relationship Id="rId1" Type="http://schemas.openxmlformats.org/officeDocument/2006/relationships/slideLayout" Target="../slideLayouts/slideLayout38.xml"/></Relationships>
</file>

<file path=ppt/slides/_rels/slide50.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35.svg"/><Relationship Id="rId3" Type="http://schemas.openxmlformats.org/officeDocument/2006/relationships/audio" Target="../media/audio1.bin"/><Relationship Id="rId7" Type="http://schemas.openxmlformats.org/officeDocument/2006/relationships/image" Target="../media/image29.svg"/><Relationship Id="rId12" Type="http://schemas.openxmlformats.org/officeDocument/2006/relationships/image" Target="../media/image34.png"/><Relationship Id="rId17" Type="http://schemas.openxmlformats.org/officeDocument/2006/relationships/image" Target="../media/image39.svg"/><Relationship Id="rId2" Type="http://schemas.openxmlformats.org/officeDocument/2006/relationships/notesSlide" Target="../notesSlides/notesSlide22.xml"/><Relationship Id="rId16" Type="http://schemas.openxmlformats.org/officeDocument/2006/relationships/image" Target="../media/image38.png"/><Relationship Id="rId1" Type="http://schemas.openxmlformats.org/officeDocument/2006/relationships/slideLayout" Target="../slideLayouts/slideLayout27.xml"/><Relationship Id="rId6" Type="http://schemas.openxmlformats.org/officeDocument/2006/relationships/image" Target="../media/image28.png"/><Relationship Id="rId11" Type="http://schemas.openxmlformats.org/officeDocument/2006/relationships/image" Target="../media/image33.svg"/><Relationship Id="rId5" Type="http://schemas.openxmlformats.org/officeDocument/2006/relationships/image" Target="../media/image27.svg"/><Relationship Id="rId15" Type="http://schemas.openxmlformats.org/officeDocument/2006/relationships/image" Target="../media/image37.svg"/><Relationship Id="rId10" Type="http://schemas.openxmlformats.org/officeDocument/2006/relationships/image" Target="../media/image32.png"/><Relationship Id="rId4" Type="http://schemas.openxmlformats.org/officeDocument/2006/relationships/image" Target="../media/image26.png"/><Relationship Id="rId9" Type="http://schemas.openxmlformats.org/officeDocument/2006/relationships/image" Target="../media/image31.svg"/><Relationship Id="rId14" Type="http://schemas.openxmlformats.org/officeDocument/2006/relationships/image" Target="../media/image36.png"/></Relationships>
</file>

<file path=ppt/slides/_rels/slide51.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23.xml"/><Relationship Id="rId1" Type="http://schemas.openxmlformats.org/officeDocument/2006/relationships/slideLayout" Target="../slideLayouts/slideLayout33.xml"/><Relationship Id="rId4" Type="http://schemas.openxmlformats.org/officeDocument/2006/relationships/image" Target="../media/image40.png"/></Relationships>
</file>

<file path=ppt/slides/_rels/slide52.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24.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25.xml"/><Relationship Id="rId1" Type="http://schemas.openxmlformats.org/officeDocument/2006/relationships/slideLayout" Target="../slideLayouts/slideLayout38.xml"/></Relationships>
</file>

<file path=ppt/slides/_rels/slide54.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26.xml"/><Relationship Id="rId1" Type="http://schemas.openxmlformats.org/officeDocument/2006/relationships/slideLayout" Target="../slideLayouts/slideLayout29.xml"/><Relationship Id="rId4" Type="http://schemas.openxmlformats.org/officeDocument/2006/relationships/image" Target="../media/image41.png"/></Relationships>
</file>

<file path=ppt/slides/_rels/slide55.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5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59.xml.rels><?xml version="1.0" encoding="UTF-8" standalone="yes"?>
<Relationships xmlns="http://schemas.openxmlformats.org/package/2006/relationships"><Relationship Id="rId2" Type="http://schemas.openxmlformats.org/officeDocument/2006/relationships/audio" Target="../media/audio1.bin"/><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6.xml"/><Relationship Id="rId1" Type="http://schemas.openxmlformats.org/officeDocument/2006/relationships/slideLayout" Target="../slideLayouts/slideLayout38.xml"/></Relationships>
</file>

<file path=ppt/slides/_rels/slide60.xml.rels><?xml version="1.0" encoding="UTF-8" standalone="yes"?>
<Relationships xmlns="http://schemas.openxmlformats.org/package/2006/relationships"><Relationship Id="rId8" Type="http://schemas.openxmlformats.org/officeDocument/2006/relationships/image" Target="../media/image50.svg"/><Relationship Id="rId13" Type="http://schemas.openxmlformats.org/officeDocument/2006/relationships/image" Target="../media/image55.png"/><Relationship Id="rId3" Type="http://schemas.openxmlformats.org/officeDocument/2006/relationships/image" Target="../media/image45.png"/><Relationship Id="rId7" Type="http://schemas.openxmlformats.org/officeDocument/2006/relationships/image" Target="../media/image49.png"/><Relationship Id="rId12" Type="http://schemas.openxmlformats.org/officeDocument/2006/relationships/image" Target="../media/image54.svg"/><Relationship Id="rId2" Type="http://schemas.openxmlformats.org/officeDocument/2006/relationships/audio" Target="../media/audio1.bin"/><Relationship Id="rId16" Type="http://schemas.openxmlformats.org/officeDocument/2006/relationships/image" Target="../media/image58.svg"/><Relationship Id="rId1" Type="http://schemas.openxmlformats.org/officeDocument/2006/relationships/slideLayout" Target="../slideLayouts/slideLayout37.xml"/><Relationship Id="rId6" Type="http://schemas.openxmlformats.org/officeDocument/2006/relationships/image" Target="../media/image48.svg"/><Relationship Id="rId11" Type="http://schemas.openxmlformats.org/officeDocument/2006/relationships/image" Target="../media/image53.png"/><Relationship Id="rId5" Type="http://schemas.openxmlformats.org/officeDocument/2006/relationships/image" Target="../media/image47.png"/><Relationship Id="rId15" Type="http://schemas.openxmlformats.org/officeDocument/2006/relationships/image" Target="../media/image57.png"/><Relationship Id="rId10" Type="http://schemas.openxmlformats.org/officeDocument/2006/relationships/image" Target="../media/image52.svg"/><Relationship Id="rId4" Type="http://schemas.openxmlformats.org/officeDocument/2006/relationships/image" Target="../media/image46.svg"/><Relationship Id="rId9" Type="http://schemas.openxmlformats.org/officeDocument/2006/relationships/image" Target="../media/image51.png"/><Relationship Id="rId14" Type="http://schemas.openxmlformats.org/officeDocument/2006/relationships/image" Target="../media/image56.svg"/></Relationships>
</file>

<file path=ppt/slides/_rels/slide61.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audio" Target="../media/audio1.bin"/><Relationship Id="rId1" Type="http://schemas.openxmlformats.org/officeDocument/2006/relationships/slideLayout" Target="../slideLayouts/slideLayout29.xml"/></Relationships>
</file>

<file path=ppt/slides/_rels/slide62.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27.xml"/><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86D29E0-B089-110D-BF1E-B3C37F2C37F9}"/>
              </a:ext>
            </a:extLst>
          </p:cNvPr>
          <p:cNvSpPr>
            <a:spLocks noGrp="1" noChangeArrowheads="1"/>
          </p:cNvSpPr>
          <p:nvPr>
            <p:ph type="ctrTitle"/>
          </p:nvPr>
        </p:nvSpPr>
        <p:spPr bwMode="auto">
          <a:xfrm>
            <a:off x="685800" y="2130426"/>
            <a:ext cx="7772400" cy="14700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rtl="1"/>
            <a:r>
              <a:rPr lang="ar" sz="4600" dirty="0">
                <a:latin typeface="Sakkal Majalla" panose="02000000000000000000" pitchFamily="2" charset="-78"/>
                <a:cs typeface="Sakkal Majalla" panose="02000000000000000000" pitchFamily="2" charset="-78"/>
              </a:rPr>
              <a:t>الوحدة 2</a:t>
            </a:r>
            <a:br>
              <a:rPr lang="en-GB" altLang="en-US" sz="4600" dirty="0">
                <a:latin typeface="Sakkal Majalla" panose="02000000000000000000" pitchFamily="2" charset="-78"/>
                <a:cs typeface="Sakkal Majalla" panose="02000000000000000000" pitchFamily="2" charset="-78"/>
              </a:rPr>
            </a:br>
            <a:r>
              <a:rPr lang="ar" sz="4600" dirty="0">
                <a:latin typeface="Sakkal Majalla" panose="02000000000000000000" pitchFamily="2" charset="-78"/>
                <a:cs typeface="Sakkal Majalla" panose="02000000000000000000" pitchFamily="2" charset="-78"/>
              </a:rPr>
              <a:t>البحث عن حملة تسويقية والتخطيط لها</a:t>
            </a:r>
            <a:br>
              <a:rPr lang="en-GB" altLang="en-US" sz="4600" dirty="0">
                <a:latin typeface="Sakkal Majalla" panose="02000000000000000000" pitchFamily="2" charset="-78"/>
                <a:cs typeface="Sakkal Majalla" panose="02000000000000000000" pitchFamily="2" charset="-78"/>
              </a:rPr>
            </a:br>
            <a:br>
              <a:rPr lang="en-US" altLang="en-US" sz="4600" dirty="0">
                <a:latin typeface="Sakkal Majalla" panose="02000000000000000000" pitchFamily="2" charset="-78"/>
                <a:cs typeface="Sakkal Majalla" panose="02000000000000000000" pitchFamily="2" charset="-78"/>
              </a:rPr>
            </a:br>
            <a:endParaRPr lang="en-GB" altLang="en-US" sz="4600" dirty="0">
              <a:latin typeface="Sakkal Majalla" panose="02000000000000000000" pitchFamily="2" charset="-78"/>
              <a:cs typeface="Sakkal Majalla" panose="02000000000000000000" pitchFamily="2" charset="-78"/>
            </a:endParaRPr>
          </a:p>
        </p:txBody>
      </p:sp>
      <p:sp>
        <p:nvSpPr>
          <p:cNvPr id="28680" name="Footer Placeholder 2">
            <a:extLst>
              <a:ext uri="{FF2B5EF4-FFF2-40B4-BE49-F238E27FC236}">
                <a16:creationId xmlns:a16="http://schemas.microsoft.com/office/drawing/2014/main" id="{250B1923-7747-07CF-317E-05CAA217CFCA}"/>
              </a:ext>
            </a:extLst>
          </p:cNvPr>
          <p:cNvSpPr>
            <a:spLocks noGrp="1"/>
          </p:cNvSpPr>
          <p:nvPr>
            <p:ph type="ftr" sz="quarter" idx="10"/>
          </p:nvPr>
        </p:nvSpPr>
        <p:spPr>
          <a:xfrm>
            <a:off x="0" y="6459538"/>
            <a:ext cx="9144000" cy="287337"/>
          </a:xfrm>
        </p:spPr>
        <p:txBody>
          <a:bodyPr wrap="square" rtlCol="1" anchor="t">
            <a:noAutofit/>
          </a:bodyPr>
          <a:lstStyle/>
          <a:p>
            <a:pPr rtl="1">
              <a:lnSpc>
                <a:spcPct val="90000"/>
              </a:lnSpc>
              <a:spcAft>
                <a:spcPts val="600"/>
              </a:spcAft>
              <a:defRPr/>
            </a:pPr>
            <a:r>
              <a:rPr lang="ar" sz="1600" dirty="0">
                <a:latin typeface="Sakkal Majalla" panose="02000000000000000000" pitchFamily="2" charset="-78"/>
                <a:cs typeface="Sakkal Majalla" panose="02000000000000000000" pitchFamily="2" charset="-78"/>
              </a:rPr>
              <a:t>© شركة بيرسون إيديوكيشن ليمتد 2023. لا يُسمح بالنسخ إلا للمؤسسة المُشترية فقط. </a:t>
            </a:r>
          </a:p>
        </p:txBody>
      </p:sp>
      <p:sp>
        <p:nvSpPr>
          <p:cNvPr id="2" name="Footer Placeholder 2">
            <a:extLst>
              <a:ext uri="{FF2B5EF4-FFF2-40B4-BE49-F238E27FC236}">
                <a16:creationId xmlns:a16="http://schemas.microsoft.com/office/drawing/2014/main" id="{FF1931F4-9ACD-2F67-8E09-2B84C1AC5AC6}"/>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cSld>
  <p:clrMapOvr>
    <a:masterClrMapping/>
  </p:clrMapOvr>
  <p:transition>
    <p:sndAc>
      <p:stSnd>
        <p:snd r:embed="rId3" name="click.wav"/>
      </p:stSnd>
    </p:sndAc>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D0B01A-4A21-1948-2AC2-9BB09DF7E0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8F12D5-6022-2CC4-5534-69A88CE11459}"/>
              </a:ext>
            </a:extLst>
          </p:cNvPr>
          <p:cNvSpPr>
            <a:spLocks noGrp="1"/>
          </p:cNvSpPr>
          <p:nvPr>
            <p:ph type="title"/>
          </p:nvPr>
        </p:nvSpPr>
        <p:spPr>
          <a:xfrm>
            <a:off x="457200" y="1195200"/>
            <a:ext cx="8229600" cy="864000"/>
          </a:xfrm>
        </p:spPr>
        <p:txBody>
          <a:bodyPr wrap="square" rtlCol="1" anchor="ctr">
            <a:normAutofit/>
          </a:bodyPr>
          <a:lstStyle/>
          <a:p>
            <a:pPr rtl="1"/>
            <a:r>
              <a:rPr lang="ar" sz="4300" dirty="0">
                <a:latin typeface="Sakkal Majalla" panose="02000000000000000000" pitchFamily="2" charset="-78"/>
                <a:cs typeface="Sakkal Majalla" panose="02000000000000000000" pitchFamily="2" charset="-78"/>
              </a:rPr>
              <a:t>اتجاهات التسويق المختلفة</a:t>
            </a:r>
          </a:p>
        </p:txBody>
      </p:sp>
      <p:sp>
        <p:nvSpPr>
          <p:cNvPr id="3" name="Content Placeholder 2">
            <a:extLst>
              <a:ext uri="{FF2B5EF4-FFF2-40B4-BE49-F238E27FC236}">
                <a16:creationId xmlns:a16="http://schemas.microsoft.com/office/drawing/2014/main" id="{584C2ADF-E92B-35E4-364F-1A382C22E39A}"/>
              </a:ext>
            </a:extLst>
          </p:cNvPr>
          <p:cNvSpPr>
            <a:spLocks noGrp="1"/>
          </p:cNvSpPr>
          <p:nvPr>
            <p:ph idx="1"/>
          </p:nvPr>
        </p:nvSpPr>
        <p:spPr>
          <a:xfrm>
            <a:off x="468311" y="2196000"/>
            <a:ext cx="8207375" cy="3878436"/>
          </a:xfrm>
        </p:spPr>
        <p:txBody>
          <a:bodyPr wrap="square" rtlCol="1" anchor="t">
            <a:normAutofit/>
          </a:bodyPr>
          <a:lstStyle/>
          <a:p>
            <a:pPr rtl="1">
              <a:lnSpc>
                <a:spcPct val="90000"/>
              </a:lnSpc>
            </a:pPr>
            <a:r>
              <a:rPr lang="ar" sz="2100" b="1" dirty="0">
                <a:latin typeface="Sakkal Majalla" panose="02000000000000000000" pitchFamily="2" charset="-78"/>
                <a:cs typeface="Sakkal Majalla" panose="02000000000000000000" pitchFamily="2" charset="-78"/>
              </a:rPr>
              <a:t>حجم السوق:</a:t>
            </a:r>
            <a:r>
              <a:rPr lang="ar" sz="2100" dirty="0">
                <a:latin typeface="Sakkal Majalla" panose="02000000000000000000" pitchFamily="2" charset="-78"/>
                <a:cs typeface="Sakkal Majalla" panose="02000000000000000000" pitchFamily="2" charset="-78"/>
              </a:rPr>
              <a:t> يساعد تحديد حجم السوق العمل على اتخاذ القرارات بشأن من سيتم التسويق لهم، وما هي احتياجاتهم. وباكتشاف ذلك، يمكن اتخاذ القرارات التسويقية المناسبة بشكل أفضل، مما يؤدي في النهاية إلى زيادة المبيعات. قد ينطوي تسويق السوق الشامل على محاولة نقل الرسائل إلى أكبر عدد ممكن من الأشخاص، مثل رسائل البريد الإلكتروني الجماعية والراديو</a:t>
            </a:r>
          </a:p>
          <a:p>
            <a:pPr rtl="1">
              <a:lnSpc>
                <a:spcPct val="90000"/>
              </a:lnSpc>
            </a:pPr>
            <a:r>
              <a:rPr lang="ar" sz="2100" b="1" dirty="0">
                <a:latin typeface="Sakkal Majalla" panose="02000000000000000000" pitchFamily="2" charset="-78"/>
                <a:cs typeface="Sakkal Majalla" panose="02000000000000000000" pitchFamily="2" charset="-78"/>
              </a:rPr>
              <a:t>هيكل السوق</a:t>
            </a:r>
            <a:r>
              <a:rPr lang="ar" sz="2100" dirty="0">
                <a:latin typeface="Sakkal Majalla" panose="02000000000000000000" pitchFamily="2" charset="-78"/>
                <a:cs typeface="Sakkal Majalla" panose="02000000000000000000" pitchFamily="2" charset="-78"/>
              </a:rPr>
              <a:t> قد يكون السوق شامل أو متخصص. السوق الشامل هو المكان الذي تكون فيه السلع المنتجة على نطاق واسع لعدد كبير من العملاء.  بينما، يستهدف السوق المتخصص فئة ديموغرافية ذات احتياجات فريدة. يمكن تسويق الأعمال في سوق متخصص من استهداف عملاء محددين، وإنشاء تسويق ومنتجات أكثر تخصيصًا، مما يخلق الولاء للعلامة التجارية.</a:t>
            </a:r>
          </a:p>
          <a:p>
            <a:pPr rtl="1">
              <a:lnSpc>
                <a:spcPct val="90000"/>
              </a:lnSpc>
            </a:pPr>
            <a:endParaRPr lang="en-GB" sz="2100" dirty="0">
              <a:latin typeface="Sakkal Majalla" panose="02000000000000000000" pitchFamily="2" charset="-78"/>
              <a:cs typeface="Sakkal Majalla" panose="02000000000000000000" pitchFamily="2" charset="-78"/>
            </a:endParaRPr>
          </a:p>
          <a:p>
            <a:pPr rtl="1">
              <a:lnSpc>
                <a:spcPct val="90000"/>
              </a:lnSpc>
            </a:pPr>
            <a:endParaRPr lang="en-GB" sz="21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E9083B74-553E-850F-612E-FBA5A877794A}"/>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384043665"/>
      </p:ext>
    </p:extLst>
  </p:cSld>
  <p:clrMapOvr>
    <a:masterClrMapping/>
  </p:clrMapOvr>
  <p:transition>
    <p:sndAc>
      <p:stSnd>
        <p:snd r:embed="rId3" name="click.wav"/>
      </p:stSnd>
    </p:sndAc>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8B88-B306-2364-CF51-FFF717550BCC}"/>
              </a:ext>
            </a:extLst>
          </p:cNvPr>
          <p:cNvSpPr>
            <a:spLocks noGrp="1"/>
          </p:cNvSpPr>
          <p:nvPr>
            <p:ph type="title"/>
          </p:nvPr>
        </p:nvSpPr>
        <p:spPr>
          <a:xfrm>
            <a:off x="457200" y="1195200"/>
            <a:ext cx="8229600" cy="864000"/>
          </a:xfrm>
        </p:spPr>
        <p:txBody>
          <a:bodyPr wrap="square" rtlCol="1" anchor="ctr">
            <a:normAutofit/>
          </a:bodyPr>
          <a:lstStyle/>
          <a:p>
            <a:pPr rtl="1">
              <a:lnSpc>
                <a:spcPct val="90000"/>
              </a:lnSpc>
            </a:pPr>
            <a:r>
              <a:rPr lang="ar" sz="3300" dirty="0">
                <a:latin typeface="Sakkal Majalla" panose="02000000000000000000" pitchFamily="2" charset="-78"/>
                <a:cs typeface="Sakkal Majalla" panose="02000000000000000000" pitchFamily="2" charset="-78"/>
              </a:rPr>
              <a:t>إدارة علاقات العملاء</a:t>
            </a:r>
          </a:p>
        </p:txBody>
      </p:sp>
      <p:sp>
        <p:nvSpPr>
          <p:cNvPr id="3" name="Content Placeholder 2">
            <a:extLst>
              <a:ext uri="{FF2B5EF4-FFF2-40B4-BE49-F238E27FC236}">
                <a16:creationId xmlns:a16="http://schemas.microsoft.com/office/drawing/2014/main" id="{D46FE0DF-9DD0-6F53-9906-6DEEF9857648}"/>
              </a:ext>
            </a:extLst>
          </p:cNvPr>
          <p:cNvSpPr>
            <a:spLocks noGrp="1"/>
          </p:cNvSpPr>
          <p:nvPr>
            <p:ph idx="1"/>
          </p:nvPr>
        </p:nvSpPr>
        <p:spPr>
          <a:xfrm>
            <a:off x="468311" y="2196000"/>
            <a:ext cx="8207375" cy="3878436"/>
          </a:xfrm>
        </p:spPr>
        <p:txBody>
          <a:bodyPr wrap="square" rtlCol="1" anchor="t">
            <a:normAutofit/>
          </a:bodyPr>
          <a:lstStyle/>
          <a:p>
            <a:pPr marL="0" indent="0" rtl="1">
              <a:lnSpc>
                <a:spcPct val="90000"/>
              </a:lnSpc>
              <a:buNone/>
            </a:pPr>
            <a:r>
              <a:rPr lang="ar" sz="2200" dirty="0">
                <a:latin typeface="Sakkal Majalla" panose="02000000000000000000" pitchFamily="2" charset="-78"/>
                <a:cs typeface="Sakkal Majalla" panose="02000000000000000000" pitchFamily="2" charset="-78"/>
              </a:rPr>
              <a:t>تعد</a:t>
            </a:r>
            <a:r>
              <a:rPr lang="ar" sz="2200" b="1" dirty="0">
                <a:latin typeface="Sakkal Majalla" panose="02000000000000000000" pitchFamily="2" charset="-78"/>
                <a:cs typeface="Sakkal Majalla" panose="02000000000000000000" pitchFamily="2" charset="-78"/>
              </a:rPr>
              <a:t> إدارة علاقات العملاء</a:t>
            </a:r>
            <a:r>
              <a:rPr lang="ar" sz="2200" dirty="0">
                <a:latin typeface="Sakkal Majalla" panose="02000000000000000000" pitchFamily="2" charset="-78"/>
                <a:cs typeface="Sakkal Majalla" panose="02000000000000000000" pitchFamily="2" charset="-78"/>
              </a:rPr>
              <a:t> مزيجًا من الممارسات والتكنولوجيا لإدارة علاقات العملاء من خلال تحليل البيانات.</a:t>
            </a:r>
          </a:p>
          <a:p>
            <a:pPr marL="0" indent="0" rtl="1">
              <a:lnSpc>
                <a:spcPct val="90000"/>
              </a:lnSpc>
              <a:buNone/>
            </a:pPr>
            <a:r>
              <a:rPr lang="ar" sz="2200" dirty="0">
                <a:latin typeface="Sakkal Majalla" panose="02000000000000000000" pitchFamily="2" charset="-78"/>
                <a:cs typeface="Sakkal Majalla" panose="02000000000000000000" pitchFamily="2" charset="-78"/>
              </a:rPr>
              <a:t>تشمل سمات إدارة علاقات العملاء ما يلي:</a:t>
            </a:r>
          </a:p>
          <a:p>
            <a:pPr rtl="1">
              <a:lnSpc>
                <a:spcPct val="90000"/>
              </a:lnSpc>
            </a:pPr>
            <a:r>
              <a:rPr lang="ar" sz="2200" b="1" dirty="0">
                <a:latin typeface="Sakkal Majalla" panose="02000000000000000000" pitchFamily="2" charset="-78"/>
                <a:cs typeface="Sakkal Majalla" panose="02000000000000000000" pitchFamily="2" charset="-78"/>
              </a:rPr>
              <a:t>إدارة الاتصال:</a:t>
            </a:r>
            <a:r>
              <a:rPr lang="ar" sz="2200" dirty="0">
                <a:latin typeface="Sakkal Majalla" panose="02000000000000000000" pitchFamily="2" charset="-78"/>
                <a:cs typeface="Sakkal Majalla" panose="02000000000000000000" pitchFamily="2" charset="-78"/>
              </a:rPr>
              <a:t> جمع معلومات تفصيلية عن العملاء المحتملين والفعليين وتنظيمها لبناء العلاقات. وقد يشمل هذا وجود ملفات تعريف للعملاء تحتوي على معلومات ديموغرافية، واستخدام وسائل التواصل الاجتماعي وأي تفاعلات مع العمل حتى تاريخه.</a:t>
            </a:r>
          </a:p>
          <a:p>
            <a:pPr rtl="1">
              <a:lnSpc>
                <a:spcPct val="90000"/>
              </a:lnSpc>
            </a:pPr>
            <a:r>
              <a:rPr lang="ar" sz="2200" b="1" dirty="0">
                <a:latin typeface="Sakkal Majalla" panose="02000000000000000000" pitchFamily="2" charset="-78"/>
                <a:cs typeface="Sakkal Majalla" panose="02000000000000000000" pitchFamily="2" charset="-78"/>
              </a:rPr>
              <a:t>تحليلات المبيعات:</a:t>
            </a:r>
            <a:r>
              <a:rPr lang="ar" sz="2200" dirty="0">
                <a:latin typeface="Sakkal Majalla" panose="02000000000000000000" pitchFamily="2" charset="-78"/>
                <a:cs typeface="Sakkal Majalla" panose="02000000000000000000" pitchFamily="2" charset="-78"/>
              </a:rPr>
              <a:t> يتعرف العمل، من خلال تحليل بيانات المبيعات، على ما اشتراه العملاء ومتى، ويمكن تتبع هذا مع مرور الوقت. ويساعد هذا في بناء علاقة مع العميل، حيث يمكن إضافة هذه المعلومات إلى ملف تعريف العميل حتى يتم تقديم عروض مخصصة له، مما يعزز المبيعات.</a:t>
            </a:r>
          </a:p>
          <a:p>
            <a:pPr rtl="1">
              <a:lnSpc>
                <a:spcPct val="90000"/>
              </a:lnSpc>
            </a:pPr>
            <a:endParaRPr lang="en-GB" sz="22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D4D125AA-039B-C2E8-27E5-69A49882024D}"/>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1939525449"/>
      </p:ext>
    </p:extLst>
  </p:cSld>
  <p:clrMapOvr>
    <a:masterClrMapping/>
  </p:clrMapOvr>
  <p:transition>
    <p:sndAc>
      <p:stSnd>
        <p:snd r:embed="rId2" name="click.wav"/>
      </p:stSnd>
    </p:sndAc>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597952-FB33-83A5-552E-CD9F6F0DDF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E85AD2-7EF7-7E0A-4025-FC97A8EC19BB}"/>
              </a:ext>
            </a:extLst>
          </p:cNvPr>
          <p:cNvSpPr>
            <a:spLocks noGrp="1"/>
          </p:cNvSpPr>
          <p:nvPr>
            <p:ph type="title"/>
          </p:nvPr>
        </p:nvSpPr>
        <p:spPr>
          <a:xfrm>
            <a:off x="457200" y="1195200"/>
            <a:ext cx="8229600" cy="864000"/>
          </a:xfrm>
        </p:spPr>
        <p:txBody>
          <a:bodyPr wrap="square" rtlCol="1" anchor="ctr">
            <a:normAutofit/>
          </a:bodyPr>
          <a:lstStyle/>
          <a:p>
            <a:pPr rtl="1">
              <a:lnSpc>
                <a:spcPct val="90000"/>
              </a:lnSpc>
            </a:pPr>
            <a:r>
              <a:rPr lang="ar" sz="3300" dirty="0">
                <a:latin typeface="Sakkal Majalla" panose="02000000000000000000" pitchFamily="2" charset="-78"/>
                <a:cs typeface="Sakkal Majalla" panose="02000000000000000000" pitchFamily="2" charset="-78"/>
              </a:rPr>
              <a:t>إدارة علاقات العملاء</a:t>
            </a:r>
          </a:p>
        </p:txBody>
      </p:sp>
      <p:sp>
        <p:nvSpPr>
          <p:cNvPr id="3" name="Content Placeholder 2">
            <a:extLst>
              <a:ext uri="{FF2B5EF4-FFF2-40B4-BE49-F238E27FC236}">
                <a16:creationId xmlns:a16="http://schemas.microsoft.com/office/drawing/2014/main" id="{FFA80ADB-9F64-9750-83EE-D41BD4C57A97}"/>
              </a:ext>
            </a:extLst>
          </p:cNvPr>
          <p:cNvSpPr>
            <a:spLocks noGrp="1"/>
          </p:cNvSpPr>
          <p:nvPr>
            <p:ph idx="1"/>
          </p:nvPr>
        </p:nvSpPr>
        <p:spPr>
          <a:xfrm>
            <a:off x="468311" y="2196000"/>
            <a:ext cx="8207375" cy="3878436"/>
          </a:xfrm>
        </p:spPr>
        <p:txBody>
          <a:bodyPr wrap="square" rtlCol="1" anchor="t">
            <a:normAutofit/>
          </a:bodyPr>
          <a:lstStyle/>
          <a:p>
            <a:pPr rtl="1">
              <a:lnSpc>
                <a:spcPct val="90000"/>
              </a:lnSpc>
            </a:pPr>
            <a:r>
              <a:rPr lang="ar" sz="2200" b="1" dirty="0">
                <a:latin typeface="Sakkal Majalla" panose="02000000000000000000" pitchFamily="2" charset="-78"/>
                <a:cs typeface="Sakkal Majalla" panose="02000000000000000000" pitchFamily="2" charset="-78"/>
              </a:rPr>
              <a:t>التكامل مع عملاء البريد الإلكتروني:</a:t>
            </a:r>
            <a:r>
              <a:rPr lang="ar" sz="2200" dirty="0">
                <a:latin typeface="Sakkal Majalla" panose="02000000000000000000" pitchFamily="2" charset="-78"/>
                <a:cs typeface="Sakkal Majalla" panose="02000000000000000000" pitchFamily="2" charset="-78"/>
              </a:rPr>
              <a:t> يساعد الأعمال على أن تكون على اتصال دائم مع العملاء المحتملين. على سبيل المثال إرسال رسائل البريد الإلكتروني تلقائيًا. غالبًا ما تقوم الأعمال بذلك عندما ينقر العميل على منتج ما على الموقع إلكتروني، ثم ترسل بريدًا إلكترونيًا لتذكيره بالمنتج. ويرجع ذلك إلى ملفات تعريف العملاء، حيث يمكن للأعمال التنبؤ بتفضيلات العملاء.</a:t>
            </a:r>
          </a:p>
          <a:p>
            <a:pPr rtl="1">
              <a:lnSpc>
                <a:spcPct val="90000"/>
              </a:lnSpc>
            </a:pPr>
            <a:r>
              <a:rPr lang="ar" sz="2200" b="1" dirty="0">
                <a:latin typeface="Sakkal Majalla" panose="02000000000000000000" pitchFamily="2" charset="-78"/>
                <a:cs typeface="Sakkal Majalla" panose="02000000000000000000" pitchFamily="2" charset="-78"/>
              </a:rPr>
              <a:t>إدارة المناطق:</a:t>
            </a:r>
            <a:r>
              <a:rPr lang="ar" sz="2200" dirty="0">
                <a:latin typeface="Sakkal Majalla" panose="02000000000000000000" pitchFamily="2" charset="-78"/>
                <a:cs typeface="Sakkal Majalla" panose="02000000000000000000" pitchFamily="2" charset="-78"/>
              </a:rPr>
              <a:t> تساعد إدارة المناطق الأعمال على تقسيم بيانات العملاء إلى مناطق معينة، وبالتالي يمكنها إرسال الاتصالات ذات الصلة بمنطقة العملاء المحددة والمنتجات والخدمات المتاحة لها.</a:t>
            </a:r>
          </a:p>
          <a:p>
            <a:pPr rtl="1">
              <a:lnSpc>
                <a:spcPct val="90000"/>
              </a:lnSpc>
            </a:pPr>
            <a:r>
              <a:rPr lang="ar" sz="2200" b="1" dirty="0">
                <a:latin typeface="Sakkal Majalla" panose="02000000000000000000" pitchFamily="2" charset="-78"/>
                <a:cs typeface="Sakkal Majalla" panose="02000000000000000000" pitchFamily="2" charset="-78"/>
              </a:rPr>
              <a:t>التنسيق مع فريق المبيعات:</a:t>
            </a:r>
            <a:r>
              <a:rPr lang="ar" sz="2200" dirty="0">
                <a:latin typeface="Sakkal Majalla" panose="02000000000000000000" pitchFamily="2" charset="-78"/>
                <a:cs typeface="Sakkal Majalla" panose="02000000000000000000" pitchFamily="2" charset="-78"/>
              </a:rPr>
              <a:t> يتم تزويد فريق المبيعات بقواعد بيانات جهات اتصال العملاء حتى ينخفض الوقت الذي يحتاجونه لفهم العملاء</a:t>
            </a:r>
          </a:p>
        </p:txBody>
      </p:sp>
      <p:sp>
        <p:nvSpPr>
          <p:cNvPr id="4" name="Footer Placeholder 2">
            <a:extLst>
              <a:ext uri="{FF2B5EF4-FFF2-40B4-BE49-F238E27FC236}">
                <a16:creationId xmlns:a16="http://schemas.microsoft.com/office/drawing/2014/main" id="{73BC38D5-B507-627D-D76A-B840EE589C2D}"/>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350473806"/>
      </p:ext>
    </p:extLst>
  </p:cSld>
  <p:clrMapOvr>
    <a:masterClrMapping/>
  </p:clrMapOvr>
  <p:transition>
    <p:sndAc>
      <p:stSnd>
        <p:snd r:embed="rId2" name="click.wav"/>
      </p:stSnd>
    </p:sndAc>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62F71-15DD-D52D-3C4E-36441FFD084F}"/>
              </a:ext>
            </a:extLst>
          </p:cNvPr>
          <p:cNvSpPr>
            <a:spLocks noGrp="1"/>
          </p:cNvSpPr>
          <p:nvPr>
            <p:ph type="title"/>
          </p:nvPr>
        </p:nvSpPr>
        <p:spPr>
          <a:xfrm>
            <a:off x="457200" y="1195200"/>
            <a:ext cx="8229600" cy="864000"/>
          </a:xfrm>
        </p:spPr>
        <p:txBody>
          <a:bodyPr wrap="square" rtlCol="1" anchor="ctr">
            <a:normAutofit/>
          </a:bodyPr>
          <a:lstStyle/>
          <a:p>
            <a:pPr rtl="1">
              <a:lnSpc>
                <a:spcPct val="90000"/>
              </a:lnSpc>
            </a:pPr>
            <a:r>
              <a:rPr lang="ar" sz="2700" dirty="0">
                <a:latin typeface="Sakkal Majalla" panose="02000000000000000000" pitchFamily="2" charset="-78"/>
                <a:cs typeface="Sakkal Majalla" panose="02000000000000000000" pitchFamily="2" charset="-78"/>
              </a:rPr>
              <a:t>العلاقة بين </a:t>
            </a:r>
            <a:br>
              <a:rPr lang="en-GB" sz="2700" dirty="0">
                <a:latin typeface="Sakkal Majalla" panose="02000000000000000000" pitchFamily="2" charset="-78"/>
                <a:cs typeface="Sakkal Majalla" panose="02000000000000000000" pitchFamily="2" charset="-78"/>
              </a:rPr>
            </a:br>
            <a:r>
              <a:rPr lang="ar" sz="2700" dirty="0">
                <a:latin typeface="Sakkal Majalla" panose="02000000000000000000" pitchFamily="2" charset="-78"/>
                <a:cs typeface="Sakkal Majalla" panose="02000000000000000000" pitchFamily="2" charset="-78"/>
              </a:rPr>
              <a:t>استراتيجية الأعمال والتسويق</a:t>
            </a:r>
          </a:p>
        </p:txBody>
      </p:sp>
      <p:sp>
        <p:nvSpPr>
          <p:cNvPr id="3" name="Content Placeholder 2">
            <a:extLst>
              <a:ext uri="{FF2B5EF4-FFF2-40B4-BE49-F238E27FC236}">
                <a16:creationId xmlns:a16="http://schemas.microsoft.com/office/drawing/2014/main" id="{287CB1B9-E21C-E1E6-AAD3-8DA385A3B6DC}"/>
              </a:ext>
            </a:extLst>
          </p:cNvPr>
          <p:cNvSpPr>
            <a:spLocks noGrp="1"/>
          </p:cNvSpPr>
          <p:nvPr>
            <p:ph idx="1"/>
          </p:nvPr>
        </p:nvSpPr>
        <p:spPr>
          <a:xfrm>
            <a:off x="468314" y="2196000"/>
            <a:ext cx="8207375" cy="3878436"/>
          </a:xfrm>
        </p:spPr>
        <p:txBody>
          <a:bodyPr wrap="square" rtlCol="1" anchor="t">
            <a:normAutofit/>
          </a:bodyPr>
          <a:lstStyle/>
          <a:p>
            <a:pPr rtl="1">
              <a:lnSpc>
                <a:spcPct val="90000"/>
              </a:lnSpc>
            </a:pPr>
            <a:r>
              <a:rPr lang="ar" sz="2200" dirty="0">
                <a:latin typeface="Sakkal Majalla" panose="02000000000000000000" pitchFamily="2" charset="-78"/>
                <a:cs typeface="Sakkal Majalla" panose="02000000000000000000" pitchFamily="2" charset="-78"/>
              </a:rPr>
              <a:t>تحدد استراتيجية الأعمال غايات التسويق وأهدافه. يجب أن يكونا متوازيين. </a:t>
            </a:r>
          </a:p>
          <a:p>
            <a:pPr rtl="1">
              <a:lnSpc>
                <a:spcPct val="90000"/>
              </a:lnSpc>
            </a:pPr>
            <a:r>
              <a:rPr lang="ar" sz="2200" dirty="0">
                <a:latin typeface="Sakkal Majalla" panose="02000000000000000000" pitchFamily="2" charset="-78"/>
                <a:cs typeface="Sakkal Majalla" panose="02000000000000000000" pitchFamily="2" charset="-78"/>
              </a:rPr>
              <a:t>تعتبر استراتيجية الأعمال هي الأهداف العامة التي تريد الأعمال تحقيقها. سيتم تفصيل غايات التسويق وأهدافه والإجراءات المحددة لدعم التسويق لاستراتيجية الأعمال هذه.</a:t>
            </a:r>
          </a:p>
          <a:p>
            <a:pPr rtl="1">
              <a:lnSpc>
                <a:spcPct val="90000"/>
              </a:lnSpc>
            </a:pPr>
            <a:r>
              <a:rPr lang="ar" sz="2200" dirty="0">
                <a:latin typeface="Sakkal Majalla" panose="02000000000000000000" pitchFamily="2" charset="-78"/>
                <a:cs typeface="Sakkal Majalla" panose="02000000000000000000" pitchFamily="2" charset="-78"/>
              </a:rPr>
              <a:t>تشمل غايات التسويق وأهدافه أهدافًا وغايات مالية وغير مالية مثل زيادة المبيعات بنسبة 10٪ عبر منصات التواصل الاجتماعي خلال الـ 6 أشهر القادمة. ويجب أن يتوازى هذا مع استراتيجية الأعمال، على سبيل المثال لبناء التواجد على الإنترنت.</a:t>
            </a:r>
          </a:p>
          <a:p>
            <a:pPr rtl="1">
              <a:lnSpc>
                <a:spcPct val="90000"/>
              </a:lnSpc>
            </a:pPr>
            <a:r>
              <a:rPr lang="ar" sz="2200" dirty="0">
                <a:latin typeface="Sakkal Majalla" panose="02000000000000000000" pitchFamily="2" charset="-78"/>
                <a:cs typeface="Sakkal Majalla" panose="02000000000000000000" pitchFamily="2" charset="-78"/>
              </a:rPr>
              <a:t>تركز أهداف التسويق دائمًا على العملاء بطريقة ما، على سبيل المثال الولاء والاحتفاظ بهم والاستراتيجيات التي تشجع العملاء على الشراء والاستمرار في الشراء على المدى الطويل.</a:t>
            </a:r>
          </a:p>
        </p:txBody>
      </p:sp>
      <p:sp>
        <p:nvSpPr>
          <p:cNvPr id="5" name="Footer Placeholder 2">
            <a:extLst>
              <a:ext uri="{FF2B5EF4-FFF2-40B4-BE49-F238E27FC236}">
                <a16:creationId xmlns:a16="http://schemas.microsoft.com/office/drawing/2014/main" id="{76EF9F62-03B0-0343-5855-B8F7825CEC39}"/>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4286402730"/>
      </p:ext>
    </p:extLst>
  </p:cSld>
  <p:clrMapOvr>
    <a:masterClrMapping/>
  </p:clrMapOvr>
  <p:transition>
    <p:sndAc>
      <p:stSnd>
        <p:snd r:embed="rId3" name="click.wav"/>
      </p:stSnd>
    </p:sndAc>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377CB-45DD-9CA2-1779-B8A01ED716BF}"/>
              </a:ext>
            </a:extLst>
          </p:cNvPr>
          <p:cNvSpPr>
            <a:spLocks noGrp="1"/>
          </p:cNvSpPr>
          <p:nvPr>
            <p:ph type="title"/>
          </p:nvPr>
        </p:nvSpPr>
        <p:spPr>
          <a:xfrm>
            <a:off x="457200" y="1268856"/>
            <a:ext cx="8229600" cy="864000"/>
          </a:xfrm>
        </p:spPr>
        <p:txBody>
          <a:bodyPr vert="horz" wrap="square" lIns="91440" tIns="45720" rIns="91440" bIns="45720" numCol="1" rtlCol="1" anchor="ctr" anchorCtr="0" compatLnSpc="1">
            <a:prstTxWarp prst="textNoShape">
              <a:avLst/>
            </a:prstTxWarp>
            <a:noAutofit/>
          </a:bodyPr>
          <a:lstStyle/>
          <a:p>
            <a:pPr rtl="1">
              <a:lnSpc>
                <a:spcPct val="90000"/>
              </a:lnSpc>
            </a:pPr>
            <a:r>
              <a:rPr lang="en" sz="2700" b="1" dirty="0">
                <a:latin typeface="Sakkal Majalla" panose="02000000000000000000" pitchFamily="2" charset="-78"/>
                <a:cs typeface="Sakkal Majalla" panose="02000000000000000000" pitchFamily="2" charset="-78"/>
              </a:rPr>
              <a:t>أ2 طرق أبحاث السوق
</a:t>
            </a:r>
            <a:br>
              <a:rPr lang="en-GB" altLang="en-US" sz="2700" b="1" dirty="0">
                <a:highlight>
                  <a:srgbClr val="FFFF00"/>
                </a:highlight>
                <a:latin typeface="Sakkal Majalla" panose="02000000000000000000" pitchFamily="2" charset="-78"/>
                <a:cs typeface="Sakkal Majalla" panose="02000000000000000000" pitchFamily="2" charset="-78"/>
              </a:rPr>
            </a:br>
            <a:endParaRPr lang="en-GB" sz="2700" dirty="0">
              <a:latin typeface="Sakkal Majalla" panose="02000000000000000000" pitchFamily="2" charset="-78"/>
              <a:cs typeface="Sakkal Majalla" panose="02000000000000000000" pitchFamily="2" charset="-78"/>
            </a:endParaRPr>
          </a:p>
        </p:txBody>
      </p:sp>
      <p:sp>
        <p:nvSpPr>
          <p:cNvPr id="3" name="Content Placeholder 2">
            <a:extLst>
              <a:ext uri="{FF2B5EF4-FFF2-40B4-BE49-F238E27FC236}">
                <a16:creationId xmlns:a16="http://schemas.microsoft.com/office/drawing/2014/main" id="{AA8E8A78-4246-C0F6-6EB0-869BA26DA22F}"/>
              </a:ext>
            </a:extLst>
          </p:cNvPr>
          <p:cNvSpPr>
            <a:spLocks noGrp="1"/>
          </p:cNvSpPr>
          <p:nvPr>
            <p:ph sz="half" idx="1"/>
          </p:nvPr>
        </p:nvSpPr>
        <p:spPr>
          <a:xfrm>
            <a:off x="4864993" y="2196001"/>
            <a:ext cx="4027487" cy="4024100"/>
          </a:xfrm>
        </p:spPr>
        <p:txBody>
          <a:bodyPr vert="horz" wrap="square" lIns="91440" tIns="45720" rIns="91440" bIns="45720" numCol="1" rtlCol="1" anchor="t" anchorCtr="0" compatLnSpc="1">
            <a:prstTxWarp prst="textNoShape">
              <a:avLst/>
            </a:prstTxWarp>
            <a:normAutofit/>
          </a:bodyPr>
          <a:lstStyle/>
          <a:p>
            <a:pPr marL="685800" rtl="1"/>
            <a:r>
              <a:rPr lang="ar" sz="2700" dirty="0">
                <a:latin typeface="Sakkal Majalla" panose="02000000000000000000" pitchFamily="2" charset="-78"/>
                <a:cs typeface="Sakkal Majalla" panose="02000000000000000000" pitchFamily="2" charset="-78"/>
              </a:rPr>
              <a:t>يجب التخطيط لأبحاث السوق لضمان فعاليتها.</a:t>
            </a:r>
          </a:p>
          <a:p>
            <a:pPr marL="685800" rtl="1"/>
            <a:r>
              <a:rPr lang="ar" sz="2700" dirty="0">
                <a:latin typeface="Sakkal Majalla" panose="02000000000000000000" pitchFamily="2" charset="-78"/>
                <a:cs typeface="Sakkal Majalla" panose="02000000000000000000" pitchFamily="2" charset="-78"/>
              </a:rPr>
              <a:t>ويشمل هذا مجموعة من الطرق المختلفة بناءً على خصائص العملاء.</a:t>
            </a:r>
          </a:p>
          <a:p>
            <a:pPr rtl="1"/>
            <a:endParaRPr lang="en-GB" sz="2700" dirty="0">
              <a:latin typeface="Sakkal Majalla" panose="02000000000000000000" pitchFamily="2" charset="-78"/>
              <a:cs typeface="Sakkal Majalla" panose="02000000000000000000" pitchFamily="2" charset="-78"/>
            </a:endParaRPr>
          </a:p>
        </p:txBody>
      </p:sp>
      <p:sp>
        <p:nvSpPr>
          <p:cNvPr id="5" name="TextBox 4">
            <a:extLst>
              <a:ext uri="{FF2B5EF4-FFF2-40B4-BE49-F238E27FC236}">
                <a16:creationId xmlns:a16="http://schemas.microsoft.com/office/drawing/2014/main" id="{F6331F20-CED6-79CD-42CE-50EC32AAB6F5}"/>
              </a:ext>
            </a:extLst>
          </p:cNvPr>
          <p:cNvSpPr txBox="1"/>
          <p:nvPr/>
        </p:nvSpPr>
        <p:spPr bwMode="auto">
          <a:xfrm>
            <a:off x="468312" y="2196001"/>
            <a:ext cx="4027488" cy="1232999"/>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b="1" dirty="0">
                <a:latin typeface="Sakkal Majalla" panose="02000000000000000000" pitchFamily="2" charset="-78"/>
                <a:cs typeface="Sakkal Majalla" panose="02000000000000000000" pitchFamily="2" charset="-78"/>
              </a:rPr>
              <a:t>هل يمكنك التفكير في أي طرق بحث قد يستخدمها العمل؟</a:t>
            </a:r>
            <a:endParaRPr lang="en-US" sz="26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09CE555A-5233-9051-0487-9BD2A49EB4E0}"/>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6" name="Picture 5" descr="A group of people sitting around a table with a graph on the table&#10;&#10;Description automatically generated">
            <a:extLst>
              <a:ext uri="{FF2B5EF4-FFF2-40B4-BE49-F238E27FC236}">
                <a16:creationId xmlns:a16="http://schemas.microsoft.com/office/drawing/2014/main" id="{8B0DB308-6834-40CF-60B0-45E6AE5AC4E6}"/>
              </a:ext>
            </a:extLst>
          </p:cNvPr>
          <p:cNvPicPr>
            <a:picLocks noChangeAspect="1"/>
          </p:cNvPicPr>
          <p:nvPr/>
        </p:nvPicPr>
        <p:blipFill>
          <a:blip r:embed="rId3"/>
          <a:stretch>
            <a:fillRect/>
          </a:stretch>
        </p:blipFill>
        <p:spPr>
          <a:xfrm>
            <a:off x="1229805" y="3429000"/>
            <a:ext cx="2504502" cy="2515288"/>
          </a:xfrm>
          <a:prstGeom prst="rect">
            <a:avLst/>
          </a:prstGeom>
        </p:spPr>
      </p:pic>
    </p:spTree>
    <p:extLst>
      <p:ext uri="{BB962C8B-B14F-4D97-AF65-F5344CB8AC3E}">
        <p14:creationId xmlns:p14="http://schemas.microsoft.com/office/powerpoint/2010/main" val="1088885353"/>
      </p:ext>
    </p:extLst>
  </p:cSld>
  <p:clrMapOvr>
    <a:masterClrMapping/>
  </p:clrMapOvr>
  <p:transition>
    <p:sndAc>
      <p:stSnd>
        <p:snd r:embed="rId2" name="click.wav"/>
      </p:stSnd>
    </p:sndAc>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1B98B-6B02-219D-69A3-A3D5C8DB9B14}"/>
              </a:ext>
            </a:extLst>
          </p:cNvPr>
          <p:cNvSpPr>
            <a:spLocks noGrp="1"/>
          </p:cNvSpPr>
          <p:nvPr>
            <p:ph type="title"/>
          </p:nvPr>
        </p:nvSpPr>
        <p:spPr>
          <a:xfrm>
            <a:off x="457200" y="1195200"/>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خطة البحث</a:t>
            </a:r>
          </a:p>
        </p:txBody>
      </p:sp>
      <p:sp>
        <p:nvSpPr>
          <p:cNvPr id="3" name="Content Placeholder 2">
            <a:extLst>
              <a:ext uri="{FF2B5EF4-FFF2-40B4-BE49-F238E27FC236}">
                <a16:creationId xmlns:a16="http://schemas.microsoft.com/office/drawing/2014/main" id="{AEE4BB9A-7087-5490-F492-397B7F9FBC21}"/>
              </a:ext>
            </a:extLst>
          </p:cNvPr>
          <p:cNvSpPr>
            <a:spLocks noGrp="1"/>
          </p:cNvSpPr>
          <p:nvPr>
            <p:ph idx="1"/>
          </p:nvPr>
        </p:nvSpPr>
        <p:spPr>
          <a:xfrm>
            <a:off x="468311" y="2196000"/>
            <a:ext cx="8207375" cy="3878436"/>
          </a:xfrm>
        </p:spPr>
        <p:txBody>
          <a:bodyPr wrap="square" rtlCol="1" anchor="t">
            <a:normAutofit/>
          </a:bodyPr>
          <a:lstStyle/>
          <a:p>
            <a:pPr rtl="1">
              <a:lnSpc>
                <a:spcPct val="90000"/>
              </a:lnSpc>
            </a:pPr>
            <a:r>
              <a:rPr lang="ar" sz="1900" dirty="0">
                <a:latin typeface="Sakkal Majalla" panose="02000000000000000000" pitchFamily="2" charset="-78"/>
                <a:cs typeface="Sakkal Majalla" panose="02000000000000000000" pitchFamily="2" charset="-78"/>
              </a:rPr>
              <a:t>تحتوي خطة البحث على جميع العناصر التي يجب مراعاتها قبل إجراء البحث:</a:t>
            </a:r>
          </a:p>
          <a:p>
            <a:pPr rtl="1">
              <a:lnSpc>
                <a:spcPct val="90000"/>
              </a:lnSpc>
            </a:pPr>
            <a:r>
              <a:rPr lang="ar" sz="1900" dirty="0">
                <a:latin typeface="Sakkal Majalla" panose="02000000000000000000" pitchFamily="2" charset="-78"/>
                <a:cs typeface="Sakkal Majalla" panose="02000000000000000000" pitchFamily="2" charset="-78"/>
              </a:rPr>
              <a:t>الجداول الزمنية: الإطار الزمني الذي يجب إجراء البحث خلاله. إذا لم يتم ذلك في الوقت المناسب، فقد لا يتم تطوير المنتجات.</a:t>
            </a:r>
          </a:p>
          <a:p>
            <a:pPr rtl="1">
              <a:lnSpc>
                <a:spcPct val="90000"/>
              </a:lnSpc>
            </a:pPr>
            <a:r>
              <a:rPr lang="ar" sz="1900" dirty="0">
                <a:latin typeface="Sakkal Majalla" panose="02000000000000000000" pitchFamily="2" charset="-78"/>
                <a:cs typeface="Sakkal Majalla" panose="02000000000000000000" pitchFamily="2" charset="-78"/>
              </a:rPr>
              <a:t>تحديد الموضوع: تحديد الموضوع الذي يحتاج إلى مزيد من البحث، على سبيل المثال عادات الشراء للعملاء</a:t>
            </a:r>
          </a:p>
          <a:p>
            <a:pPr rtl="1">
              <a:lnSpc>
                <a:spcPct val="90000"/>
              </a:lnSpc>
            </a:pPr>
            <a:r>
              <a:rPr lang="ar" sz="1900" dirty="0">
                <a:latin typeface="Sakkal Majalla" panose="02000000000000000000" pitchFamily="2" charset="-78"/>
                <a:cs typeface="Sakkal Majalla" panose="02000000000000000000" pitchFamily="2" charset="-78"/>
              </a:rPr>
              <a:t>مجال البحث المحدد المقرر تغطيته: مراجعة تفصيلية لأي جزء من الموضوع يحتاج إلى البحث، على سبيل المثال عادات الشراء لدى الأشخاص الذين تتراوح أعمارهم بين 16 و19 عامًا على وسائل التواصل الاجتماعي. سيحدد هذا طرق البحث التي يجب استخدامها للحصول على المعلومات المناسبة</a:t>
            </a:r>
          </a:p>
          <a:p>
            <a:pPr rtl="1">
              <a:lnSpc>
                <a:spcPct val="90000"/>
              </a:lnSpc>
            </a:pPr>
            <a:r>
              <a:rPr lang="ar" sz="1900" dirty="0">
                <a:latin typeface="Sakkal Majalla" panose="02000000000000000000" pitchFamily="2" charset="-78"/>
                <a:cs typeface="Sakkal Majalla" panose="02000000000000000000" pitchFamily="2" charset="-78"/>
              </a:rPr>
              <a:t>اختيار الأدلة وتسجيلها: إجراء البحث وتسجيله بالصيغ المناسبة</a:t>
            </a:r>
          </a:p>
          <a:p>
            <a:pPr rtl="1">
              <a:lnSpc>
                <a:spcPct val="90000"/>
              </a:lnSpc>
            </a:pPr>
            <a:r>
              <a:rPr lang="ar" sz="1900" dirty="0">
                <a:latin typeface="Sakkal Majalla" panose="02000000000000000000" pitchFamily="2" charset="-78"/>
                <a:cs typeface="Sakkal Majalla" panose="02000000000000000000" pitchFamily="2" charset="-78"/>
              </a:rPr>
              <a:t>استخلاص النتائج بناء على الأدلة البحثية: ما هي النتائج التي يمكن استخلاصها من تحليل البحث؟</a:t>
            </a:r>
          </a:p>
        </p:txBody>
      </p:sp>
      <p:sp>
        <p:nvSpPr>
          <p:cNvPr id="4" name="Footer Placeholder 2">
            <a:extLst>
              <a:ext uri="{FF2B5EF4-FFF2-40B4-BE49-F238E27FC236}">
                <a16:creationId xmlns:a16="http://schemas.microsoft.com/office/drawing/2014/main" id="{4C786C0E-09EC-1C3C-0C65-B4B5521C402F}"/>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551194882"/>
      </p:ext>
    </p:extLst>
  </p:cSld>
  <p:clrMapOvr>
    <a:masterClrMapping/>
  </p:clrMapOvr>
  <p:transition>
    <p:sndAc>
      <p:stSnd>
        <p:snd r:embed="rId3" name="click.wav"/>
      </p:stSnd>
    </p:sndAc>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31099-ABE3-EFD0-BE74-4A7C031311B8}"/>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خصائص البحث </a:t>
            </a:r>
          </a:p>
        </p:txBody>
      </p:sp>
      <p:sp>
        <p:nvSpPr>
          <p:cNvPr id="3" name="Content Placeholder 2">
            <a:extLst>
              <a:ext uri="{FF2B5EF4-FFF2-40B4-BE49-F238E27FC236}">
                <a16:creationId xmlns:a16="http://schemas.microsoft.com/office/drawing/2014/main" id="{F5BDC78A-80FB-59ED-FA46-B5A16124DB9E}"/>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1700" dirty="0">
                <a:latin typeface="Sakkal Majalla" panose="02000000000000000000" pitchFamily="2" charset="-78"/>
                <a:cs typeface="Sakkal Majalla" panose="02000000000000000000" pitchFamily="2" charset="-78"/>
              </a:rPr>
              <a:t>يجب وضع العملاء المستهدفين في الاعتبار عند إجراء البحث، وإلا فلن يكون صالحًا لأنه لم يتم البحث عن العملاء المناسبين:</a:t>
            </a:r>
          </a:p>
          <a:p>
            <a:pPr rtl="1">
              <a:lnSpc>
                <a:spcPct val="90000"/>
              </a:lnSpc>
            </a:pPr>
            <a:r>
              <a:rPr lang="ar" sz="1700" dirty="0">
                <a:latin typeface="Sakkal Majalla" panose="02000000000000000000" pitchFamily="2" charset="-78"/>
                <a:cs typeface="Sakkal Majalla" panose="02000000000000000000" pitchFamily="2" charset="-78"/>
              </a:rPr>
              <a:t>الخصائص الديموغرافية: هي الخصائص الفريدة للعملاء المستهدفين مثل العمر والأصل والدين والجنس وحجم الأسرة والعرق ومستويات الدخل ومستويات التعليم والفئة الاجتماعية والاقتصادية.</a:t>
            </a:r>
          </a:p>
          <a:p>
            <a:pPr rtl="1">
              <a:lnSpc>
                <a:spcPct val="90000"/>
              </a:lnSpc>
            </a:pPr>
            <a:r>
              <a:rPr lang="ar" sz="1700" dirty="0">
                <a:latin typeface="Sakkal Majalla" panose="02000000000000000000" pitchFamily="2" charset="-78"/>
                <a:cs typeface="Sakkal Majalla" panose="02000000000000000000" pitchFamily="2" charset="-78"/>
              </a:rPr>
              <a:t>الخصائص الجغرافية: أين يتواجد العملاء المستهدفون؟</a:t>
            </a:r>
          </a:p>
          <a:p>
            <a:pPr rtl="1">
              <a:lnSpc>
                <a:spcPct val="90000"/>
              </a:lnSpc>
            </a:pPr>
            <a:r>
              <a:rPr lang="ar" sz="1700" dirty="0">
                <a:latin typeface="Sakkal Majalla" panose="02000000000000000000" pitchFamily="2" charset="-78"/>
                <a:cs typeface="Sakkal Majalla" panose="02000000000000000000" pitchFamily="2" charset="-78"/>
              </a:rPr>
              <a:t>التخطيط الشخصي للمجتمع الطبقة الاجتماعية للعملاء المستهدفين واتجاهاتهم ونمط حياتهم وخصائصهم الشخصية</a:t>
            </a:r>
          </a:p>
          <a:p>
            <a:pPr rtl="1">
              <a:lnSpc>
                <a:spcPct val="90000"/>
              </a:lnSpc>
            </a:pPr>
            <a:r>
              <a:rPr lang="ar" sz="1700" dirty="0">
                <a:latin typeface="Sakkal Majalla" panose="02000000000000000000" pitchFamily="2" charset="-78"/>
                <a:cs typeface="Sakkal Majalla" panose="02000000000000000000" pitchFamily="2" charset="-78"/>
              </a:rPr>
              <a:t>الخصائص السلوكية:: ما هو سلوك العملاء المستهدفون من حيث الإنفاق والاستهلاك والاستخدام وحالة الولاء والفوائد المرجوة منهم.</a:t>
            </a:r>
          </a:p>
        </p:txBody>
      </p:sp>
      <p:sp>
        <p:nvSpPr>
          <p:cNvPr id="5" name="TextBox 4">
            <a:extLst>
              <a:ext uri="{FF2B5EF4-FFF2-40B4-BE49-F238E27FC236}">
                <a16:creationId xmlns:a16="http://schemas.microsoft.com/office/drawing/2014/main" id="{C8DC2B89-E1CF-5232-AD3C-2605AB61D6F6}"/>
              </a:ext>
            </a:extLst>
          </p:cNvPr>
          <p:cNvSpPr txBox="1"/>
          <p:nvPr/>
        </p:nvSpPr>
        <p:spPr bwMode="auto">
          <a:xfrm>
            <a:off x="468312" y="2196001"/>
            <a:ext cx="4027488" cy="40241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dirty="0">
                <a:latin typeface="Sakkal Majalla" panose="02000000000000000000" pitchFamily="2" charset="-78"/>
                <a:cs typeface="Sakkal Majalla" panose="02000000000000000000" pitchFamily="2" charset="-78"/>
              </a:rPr>
              <a:t>قم بإجراء بحث عن منتج من اختيارك، وفكر في الخصائص الديموغرافية والجغرافية والنفسية والسلوكية للعميل المستهدف</a:t>
            </a:r>
          </a:p>
        </p:txBody>
      </p:sp>
      <p:sp>
        <p:nvSpPr>
          <p:cNvPr id="4" name="Footer Placeholder 2">
            <a:extLst>
              <a:ext uri="{FF2B5EF4-FFF2-40B4-BE49-F238E27FC236}">
                <a16:creationId xmlns:a16="http://schemas.microsoft.com/office/drawing/2014/main" id="{9CDD0BF1-93BE-65C0-B6CE-BAB9FF182002}"/>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1383124612"/>
      </p:ext>
    </p:extLst>
  </p:cSld>
  <p:clrMapOvr>
    <a:masterClrMapping/>
  </p:clrMapOvr>
  <p:transition>
    <p:sndAc>
      <p:stSnd>
        <p:snd r:embed="rId2" name="click.wav"/>
      </p:stSnd>
    </p:sndAc>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0E07B2-B8B4-F35A-82E8-7F497ED9E6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A5D5CF-FD2B-355D-BE93-E533FC63B9D8}"/>
              </a:ext>
            </a:extLst>
          </p:cNvPr>
          <p:cNvSpPr>
            <a:spLocks noGrp="1"/>
          </p:cNvSpPr>
          <p:nvPr>
            <p:ph type="title"/>
          </p:nvPr>
        </p:nvSpPr>
        <p:spPr>
          <a:xfrm>
            <a:off x="457200" y="1195200"/>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أنواع الأبحاث الثانوية</a:t>
            </a:r>
          </a:p>
        </p:txBody>
      </p:sp>
      <p:sp>
        <p:nvSpPr>
          <p:cNvPr id="3" name="Content Placeholder 2">
            <a:extLst>
              <a:ext uri="{FF2B5EF4-FFF2-40B4-BE49-F238E27FC236}">
                <a16:creationId xmlns:a16="http://schemas.microsoft.com/office/drawing/2014/main" id="{D36EFC41-E322-8973-4931-093D2006C6C9}"/>
              </a:ext>
            </a:extLst>
          </p:cNvPr>
          <p:cNvSpPr>
            <a:spLocks noGrp="1"/>
          </p:cNvSpPr>
          <p:nvPr>
            <p:ph idx="1"/>
          </p:nvPr>
        </p:nvSpPr>
        <p:spPr>
          <a:xfrm>
            <a:off x="468311" y="2196000"/>
            <a:ext cx="8207375" cy="3878436"/>
          </a:xfrm>
        </p:spPr>
        <p:txBody>
          <a:bodyPr wrap="square" rtlCol="1" anchor="t">
            <a:normAutofit/>
          </a:bodyPr>
          <a:lstStyle/>
          <a:p>
            <a:pPr marL="0" indent="0" rtl="1">
              <a:lnSpc>
                <a:spcPct val="90000"/>
              </a:lnSpc>
              <a:buNone/>
            </a:pPr>
            <a:r>
              <a:rPr lang="ar" sz="2200" b="1" dirty="0">
                <a:latin typeface="Sakkal Majalla" panose="02000000000000000000" pitchFamily="2" charset="-78"/>
                <a:cs typeface="Sakkal Majalla" panose="02000000000000000000" pitchFamily="2" charset="-78"/>
              </a:rPr>
              <a:t>الأبحاث الثانوية الداخلية </a:t>
            </a:r>
            <a:r>
              <a:rPr lang="ar" sz="2200" dirty="0">
                <a:latin typeface="Sakkal Majalla" panose="02000000000000000000" pitchFamily="2" charset="-78"/>
                <a:cs typeface="Sakkal Majalla" panose="02000000000000000000" pitchFamily="2" charset="-78"/>
              </a:rPr>
              <a:t>هي بيانات الأعمال عن العملاء من داخلها، مثل متوسط الإنفاق والسجلات المالية مثل بيانات بطاقة الولاء وسجلات المبيعات.</a:t>
            </a:r>
          </a:p>
          <a:p>
            <a:pPr marL="0" indent="0" rtl="1">
              <a:lnSpc>
                <a:spcPct val="90000"/>
              </a:lnSpc>
              <a:buNone/>
            </a:pPr>
            <a:r>
              <a:rPr lang="ar" sz="2200" b="1" dirty="0">
                <a:latin typeface="Sakkal Majalla" panose="02000000000000000000" pitchFamily="2" charset="-78"/>
                <a:cs typeface="Sakkal Majalla" panose="02000000000000000000" pitchFamily="2" charset="-78"/>
              </a:rPr>
              <a:t>المزايا: </a:t>
            </a:r>
          </a:p>
          <a:p>
            <a:pPr lvl="1" rtl="1">
              <a:lnSpc>
                <a:spcPct val="90000"/>
              </a:lnSpc>
            </a:pPr>
            <a:r>
              <a:rPr lang="ar" sz="2200" dirty="0">
                <a:latin typeface="Sakkal Majalla" panose="02000000000000000000" pitchFamily="2" charset="-78"/>
                <a:cs typeface="Sakkal Majalla" panose="02000000000000000000" pitchFamily="2" charset="-78"/>
              </a:rPr>
              <a:t>يمكن الاعتماد عليها نظرًا لأن الأعمال قامت بجمعها، وكذلك للثقة في دقتها، مما يعني أنه يمكن استخدام القرارات المتعلقة بالاستراتيجيات لأنها محددة لها</a:t>
            </a:r>
          </a:p>
          <a:p>
            <a:pPr lvl="1" rtl="1">
              <a:lnSpc>
                <a:spcPct val="90000"/>
              </a:lnSpc>
            </a:pPr>
            <a:r>
              <a:rPr lang="ar" sz="2200" dirty="0">
                <a:latin typeface="Sakkal Majalla" panose="02000000000000000000" pitchFamily="2" charset="-78"/>
                <a:cs typeface="Sakkal Majalla" panose="02000000000000000000" pitchFamily="2" charset="-78"/>
              </a:rPr>
              <a:t>آمنة ومجانية، حيث أن الأعمال فقط هي التي يمكنها الوصول إليها لأنها تمتلك البيانات</a:t>
            </a:r>
          </a:p>
          <a:p>
            <a:pPr lvl="1" rtl="1">
              <a:lnSpc>
                <a:spcPct val="90000"/>
              </a:lnSpc>
            </a:pPr>
            <a:r>
              <a:rPr lang="ar" sz="2200" dirty="0">
                <a:latin typeface="Sakkal Majalla" panose="02000000000000000000" pitchFamily="2" charset="-78"/>
                <a:cs typeface="Sakkal Majalla" panose="02000000000000000000" pitchFamily="2" charset="-78"/>
              </a:rPr>
              <a:t>يمكن الوصول إليها نظرًا لأنها مملوكة للأعمال، ويمكنها الوصول إليها بسهولة، مما يعني أنه يمكن اتخاذ قرارات مركزة بناءً على الاحتياجات الخاصة لعملائها</a:t>
            </a:r>
          </a:p>
          <a:p>
            <a:pPr lvl="1" rtl="1">
              <a:lnSpc>
                <a:spcPct val="90000"/>
              </a:lnSpc>
            </a:pPr>
            <a:endParaRPr lang="en-GB" sz="2200" dirty="0">
              <a:latin typeface="Sakkal Majalla" panose="02000000000000000000" pitchFamily="2" charset="-78"/>
              <a:cs typeface="Sakkal Majalla" panose="02000000000000000000" pitchFamily="2" charset="-78"/>
            </a:endParaRPr>
          </a:p>
          <a:p>
            <a:pPr rtl="1">
              <a:lnSpc>
                <a:spcPct val="90000"/>
              </a:lnSpc>
            </a:pPr>
            <a:endParaRPr lang="en-GB" sz="22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94EFF4CC-EA1C-428B-8D80-DDE1F2A2381F}"/>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1885873714"/>
      </p:ext>
    </p:extLst>
  </p:cSld>
  <p:clrMapOvr>
    <a:masterClrMapping/>
  </p:clrMapOvr>
  <p:transition>
    <p:sndAc>
      <p:stSnd>
        <p:snd r:embed="rId2" name="click.wav"/>
      </p:stSnd>
    </p:sndAc>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E00FA1-1B97-7B2B-0319-36A4A7D8B2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A8A981-E1E2-7FF4-8558-3D8695C7848C}"/>
              </a:ext>
            </a:extLst>
          </p:cNvPr>
          <p:cNvSpPr>
            <a:spLocks noGrp="1"/>
          </p:cNvSpPr>
          <p:nvPr>
            <p:ph type="title"/>
          </p:nvPr>
        </p:nvSpPr>
        <p:spPr>
          <a:xfrm>
            <a:off x="4932040" y="1575697"/>
            <a:ext cx="3779973" cy="865648"/>
          </a:xfrm>
        </p:spPr>
        <p:txBody>
          <a:bodyPr vert="horz" wrap="square" lIns="91440" tIns="45720" rIns="91440" bIns="45720" numCol="1" rtlCol="1" anchor="b" anchorCtr="0" compatLnSpc="1">
            <a:prstTxWarp prst="textNoShape">
              <a:avLst/>
            </a:prstTxWarp>
            <a:noAutofit/>
          </a:bodyPr>
          <a:lstStyle/>
          <a:p>
            <a:pPr rtl="1"/>
            <a:r>
              <a:rPr lang="ar" sz="2600" dirty="0">
                <a:latin typeface="Sakkal Majalla" panose="02000000000000000000" pitchFamily="2" charset="-78"/>
                <a:cs typeface="Sakkal Majalla" panose="02000000000000000000" pitchFamily="2" charset="-78"/>
              </a:rPr>
              <a:t>أنواع الأبحاث الثانوية</a:t>
            </a:r>
          </a:p>
        </p:txBody>
      </p:sp>
      <p:sp>
        <p:nvSpPr>
          <p:cNvPr id="3" name="Content Placeholder 2">
            <a:extLst>
              <a:ext uri="{FF2B5EF4-FFF2-40B4-BE49-F238E27FC236}">
                <a16:creationId xmlns:a16="http://schemas.microsoft.com/office/drawing/2014/main" id="{D9DAE4B5-8DD6-D1D2-5A82-4BAA6293E0D7}"/>
              </a:ext>
            </a:extLst>
          </p:cNvPr>
          <p:cNvSpPr>
            <a:spLocks noGrp="1"/>
          </p:cNvSpPr>
          <p:nvPr>
            <p:ph type="body" sz="half" idx="2"/>
          </p:nvPr>
        </p:nvSpPr>
        <p:spPr>
          <a:xfrm>
            <a:off x="5678488" y="2680816"/>
            <a:ext cx="3008313" cy="3993307"/>
          </a:xfrm>
        </p:spPr>
        <p:txBody>
          <a:bodyPr vert="horz" wrap="square" lIns="91440" tIns="45720" rIns="91440" bIns="45720" numCol="1" rtlCol="1" anchor="t" anchorCtr="0" compatLnSpc="1">
            <a:prstTxWarp prst="textNoShape">
              <a:avLst/>
            </a:prstTxWarp>
            <a:normAutofit/>
          </a:bodyPr>
          <a:lstStyle/>
          <a:p>
            <a:pPr rtl="1"/>
            <a:r>
              <a:rPr lang="ar" sz="2000" b="1" dirty="0">
                <a:latin typeface="Sakkal Majalla" panose="02000000000000000000" pitchFamily="2" charset="-78"/>
                <a:cs typeface="Sakkal Majalla" panose="02000000000000000000" pitchFamily="2" charset="-78"/>
              </a:rPr>
              <a:t>العيوب:</a:t>
            </a:r>
          </a:p>
          <a:p>
            <a:pPr rtl="1"/>
            <a:r>
              <a:rPr lang="ar" sz="2000" dirty="0">
                <a:latin typeface="Sakkal Majalla" panose="02000000000000000000" pitchFamily="2" charset="-78"/>
                <a:cs typeface="Sakkal Majalla" panose="02000000000000000000" pitchFamily="2" charset="-78"/>
              </a:rPr>
              <a:t>لها تركيز محدود، مما قد يؤدي إلى اتخاذ قرارات سيئة في حالة ما إذا كان هذا هو النوع الوحيد من البيانات التي يتم تحليلها</a:t>
            </a:r>
            <a:endParaRPr lang="en-US" sz="2000" dirty="0">
              <a:latin typeface="Sakkal Majalla" panose="02000000000000000000" pitchFamily="2" charset="-78"/>
              <a:cs typeface="Sakkal Majalla" panose="02000000000000000000" pitchFamily="2" charset="-78"/>
            </a:endParaRPr>
          </a:p>
          <a:p>
            <a:pPr rtl="1"/>
            <a:r>
              <a:rPr lang="ar" sz="2000" dirty="0">
                <a:latin typeface="Sakkal Majalla" panose="02000000000000000000" pitchFamily="2" charset="-78"/>
                <a:cs typeface="Sakkal Majalla" panose="02000000000000000000" pitchFamily="2" charset="-78"/>
              </a:rPr>
              <a:t>قد يستغرق الأمر وقتًا ومالًا، ومن الممكن إنفاقهما في أماكن أخرى بالأعمال.</a:t>
            </a:r>
          </a:p>
          <a:p>
            <a:pPr rtl="1"/>
            <a:endParaRPr lang="en-US" sz="2000" dirty="0">
              <a:latin typeface="Sakkal Majalla" panose="02000000000000000000" pitchFamily="2" charset="-78"/>
              <a:cs typeface="Sakkal Majalla" panose="02000000000000000000" pitchFamily="2" charset="-78"/>
            </a:endParaRPr>
          </a:p>
          <a:p>
            <a:pPr rtl="1"/>
            <a:endParaRPr lang="en-US" sz="2000" dirty="0">
              <a:latin typeface="Sakkal Majalla" panose="02000000000000000000" pitchFamily="2" charset="-78"/>
              <a:cs typeface="Sakkal Majalla" panose="02000000000000000000" pitchFamily="2" charset="-78"/>
            </a:endParaRPr>
          </a:p>
          <a:p>
            <a:pPr rtl="1"/>
            <a:endParaRPr lang="en-US" sz="2000" dirty="0">
              <a:latin typeface="Sakkal Majalla" panose="02000000000000000000" pitchFamily="2" charset="-78"/>
              <a:cs typeface="Sakkal Majalla" panose="02000000000000000000" pitchFamily="2" charset="-78"/>
            </a:endParaRPr>
          </a:p>
        </p:txBody>
      </p:sp>
      <p:sp>
        <p:nvSpPr>
          <p:cNvPr id="5" name="TextBox 4">
            <a:extLst>
              <a:ext uri="{FF2B5EF4-FFF2-40B4-BE49-F238E27FC236}">
                <a16:creationId xmlns:a16="http://schemas.microsoft.com/office/drawing/2014/main" id="{6EF52AC2-4C29-BD30-9E18-585AE911B8D2}"/>
              </a:ext>
            </a:extLst>
          </p:cNvPr>
          <p:cNvSpPr txBox="1"/>
          <p:nvPr/>
        </p:nvSpPr>
        <p:spPr bwMode="auto">
          <a:xfrm>
            <a:off x="601215" y="2441345"/>
            <a:ext cx="3898777" cy="4785395"/>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rtl="1">
              <a:lnSpc>
                <a:spcPct val="90000"/>
              </a:lnSpc>
              <a:spcBef>
                <a:spcPct val="20000"/>
              </a:spcBef>
            </a:pPr>
            <a:r>
              <a:rPr lang="ar" sz="2000" dirty="0">
                <a:latin typeface="Sakkal Majalla" panose="02000000000000000000" pitchFamily="2" charset="-78"/>
                <a:cs typeface="Sakkal Majalla" panose="02000000000000000000" pitchFamily="2" charset="-78"/>
              </a:rPr>
              <a:t>فيما يخص كل مصدر من مصادر البيانات الداخلية أدناه، أشرح لماذا قد تكون البيانات مفيدة للعمل:</a:t>
            </a:r>
          </a:p>
          <a:p>
            <a:pPr rtl="1">
              <a:lnSpc>
                <a:spcPct val="90000"/>
              </a:lnSpc>
              <a:spcBef>
                <a:spcPct val="20000"/>
              </a:spcBef>
            </a:pPr>
            <a:endParaRPr lang="en-US" sz="2000" dirty="0">
              <a:latin typeface="Sakkal Majalla" panose="02000000000000000000" pitchFamily="2" charset="-78"/>
              <a:cs typeface="Sakkal Majalla" panose="02000000000000000000" pitchFamily="2" charset="-78"/>
            </a:endParaRPr>
          </a:p>
          <a:p>
            <a:pPr marL="342900" indent="-342900" rtl="1">
              <a:lnSpc>
                <a:spcPct val="90000"/>
              </a:lnSpc>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تشتري الأعمال المنتجات من الموردين</a:t>
            </a:r>
          </a:p>
          <a:p>
            <a:pPr marL="342900" indent="-342900" rtl="1">
              <a:lnSpc>
                <a:spcPct val="90000"/>
              </a:lnSpc>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اتجاهات تسوق العملاء</a:t>
            </a:r>
          </a:p>
          <a:p>
            <a:pPr marL="342900" indent="-342900" rtl="1">
              <a:lnSpc>
                <a:spcPct val="90000"/>
              </a:lnSpc>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بياتات إدارة علاقات العملاء</a:t>
            </a:r>
          </a:p>
          <a:p>
            <a:pPr marL="342900" indent="-342900" rtl="1">
              <a:lnSpc>
                <a:spcPct val="90000"/>
              </a:lnSpc>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بيانات بطاقة الولاء</a:t>
            </a:r>
          </a:p>
          <a:p>
            <a:pPr marL="342900" indent="-342900" rtl="1">
              <a:lnSpc>
                <a:spcPct val="90000"/>
              </a:lnSpc>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سجلات المبيعات</a:t>
            </a:r>
          </a:p>
          <a:p>
            <a:pPr marL="342900" indent="-342900" rtl="1">
              <a:lnSpc>
                <a:spcPct val="90000"/>
              </a:lnSpc>
              <a:spcBef>
                <a:spcPct val="20000"/>
              </a:spcBef>
              <a:buFont typeface="Wingdings" pitchFamily="2" charset="2"/>
              <a:buChar char="§"/>
            </a:pPr>
            <a:endParaRPr lang="en-US" sz="2000" dirty="0">
              <a:latin typeface="Sakkal Majalla" panose="02000000000000000000" pitchFamily="2" charset="-78"/>
              <a:cs typeface="Sakkal Majalla" panose="02000000000000000000" pitchFamily="2" charset="-78"/>
            </a:endParaRPr>
          </a:p>
          <a:p>
            <a:pPr marL="342900" indent="-342900" rtl="1">
              <a:lnSpc>
                <a:spcPct val="90000"/>
              </a:lnSpc>
              <a:spcBef>
                <a:spcPct val="20000"/>
              </a:spcBef>
              <a:buFont typeface="Wingdings" pitchFamily="2" charset="2"/>
              <a:buChar char="§"/>
            </a:pPr>
            <a:endParaRPr lang="en-US" sz="20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99CCFFB5-C366-8D9B-75C3-0CCC85BD8F76}"/>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621171649"/>
      </p:ext>
    </p:extLst>
  </p:cSld>
  <p:clrMapOvr>
    <a:masterClrMapping/>
  </p:clrMapOvr>
  <p:transition>
    <p:sndAc>
      <p:stSnd>
        <p:snd r:embed="rId2" name="click.wav"/>
      </p:stSnd>
    </p:sndAc>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E65D2C-96BE-5395-55D7-C117D8FD89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7CCE57-E9FC-4939-BC9F-7A5EE1EE17CE}"/>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Autofit/>
          </a:bodyPr>
          <a:lstStyle/>
          <a:p>
            <a:pPr rtl="1"/>
            <a:r>
              <a:rPr lang="ar" sz="6400" dirty="0">
                <a:latin typeface="Sakkal Majalla" panose="02000000000000000000" pitchFamily="2" charset="-78"/>
                <a:cs typeface="Sakkal Majalla" panose="02000000000000000000" pitchFamily="2" charset="-78"/>
              </a:rPr>
              <a:t>أنواع الأبحاث الثانوية</a:t>
            </a:r>
          </a:p>
        </p:txBody>
      </p:sp>
      <p:sp>
        <p:nvSpPr>
          <p:cNvPr id="3" name="Content Placeholder 2">
            <a:extLst>
              <a:ext uri="{FF2B5EF4-FFF2-40B4-BE49-F238E27FC236}">
                <a16:creationId xmlns:a16="http://schemas.microsoft.com/office/drawing/2014/main" id="{9A496C5B-6A0C-33E1-3237-09D9AEADE632}"/>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marL="0" indent="0" rtl="1">
              <a:lnSpc>
                <a:spcPct val="90000"/>
              </a:lnSpc>
              <a:buNone/>
            </a:pPr>
            <a:r>
              <a:rPr lang="ar" sz="1700" b="1" dirty="0">
                <a:latin typeface="Sakkal Majalla" panose="02000000000000000000" pitchFamily="2" charset="-78"/>
                <a:cs typeface="Sakkal Majalla" panose="02000000000000000000" pitchFamily="2" charset="-78"/>
              </a:rPr>
              <a:t>الأبحاث الثانوية الخارجية </a:t>
            </a:r>
            <a:r>
              <a:rPr lang="ar" sz="1700" dirty="0">
                <a:latin typeface="Sakkal Majalla" panose="02000000000000000000" pitchFamily="2" charset="-78"/>
                <a:cs typeface="Sakkal Majalla" panose="02000000000000000000" pitchFamily="2" charset="-78"/>
              </a:rPr>
              <a:t>هي البيانات المتوفرة خارج نطاق الأعمال مثل التقارير المنشورة والإحصاءات الحكومية والمجلات التجارية والمصادر الإعلامية.</a:t>
            </a:r>
          </a:p>
          <a:p>
            <a:pPr marL="0" indent="0" rtl="1">
              <a:lnSpc>
                <a:spcPct val="90000"/>
              </a:lnSpc>
              <a:buNone/>
            </a:pPr>
            <a:r>
              <a:rPr lang="ar" sz="1700" b="1" dirty="0">
                <a:latin typeface="Sakkal Majalla" panose="02000000000000000000" pitchFamily="2" charset="-78"/>
                <a:cs typeface="Sakkal Majalla" panose="02000000000000000000" pitchFamily="2" charset="-78"/>
              </a:rPr>
              <a:t>المزايا:</a:t>
            </a:r>
          </a:p>
          <a:p>
            <a:pPr marL="0" indent="0" rtl="1">
              <a:lnSpc>
                <a:spcPct val="90000"/>
              </a:lnSpc>
              <a:buNone/>
            </a:pPr>
            <a:r>
              <a:rPr lang="ar" sz="1700" dirty="0">
                <a:latin typeface="Sakkal Majalla" panose="02000000000000000000" pitchFamily="2" charset="-78"/>
                <a:cs typeface="Sakkal Majalla" panose="02000000000000000000" pitchFamily="2" charset="-78"/>
              </a:rPr>
              <a:t>إعطاء معلومات لا يمكن للبيانات الداخلية توفيرها، مثل المنافسين وبيئة الأعمال</a:t>
            </a:r>
          </a:p>
          <a:p>
            <a:pPr marL="0" indent="0" rtl="1">
              <a:lnSpc>
                <a:spcPct val="90000"/>
              </a:lnSpc>
              <a:buNone/>
            </a:pPr>
            <a:r>
              <a:rPr lang="ar" sz="1700" dirty="0">
                <a:latin typeface="Sakkal Majalla" panose="02000000000000000000" pitchFamily="2" charset="-78"/>
                <a:cs typeface="Sakkal Majalla" panose="02000000000000000000" pitchFamily="2" charset="-78"/>
              </a:rPr>
              <a:t>غالبًا ما يتم إجراؤها بواسطة خبراء أمضوا وقتًا في جمع النتائج وتحليلها واستخلاصها</a:t>
            </a:r>
          </a:p>
          <a:p>
            <a:pPr marL="0" indent="0" rtl="1">
              <a:lnSpc>
                <a:spcPct val="90000"/>
              </a:lnSpc>
              <a:buNone/>
            </a:pPr>
            <a:r>
              <a:rPr lang="ar" sz="1700" b="1" dirty="0">
                <a:latin typeface="Sakkal Majalla" panose="02000000000000000000" pitchFamily="2" charset="-78"/>
                <a:cs typeface="Sakkal Majalla" panose="02000000000000000000" pitchFamily="2" charset="-78"/>
              </a:rPr>
              <a:t>العيوب:</a:t>
            </a:r>
          </a:p>
          <a:p>
            <a:pPr marL="0" indent="0" rtl="1">
              <a:lnSpc>
                <a:spcPct val="90000"/>
              </a:lnSpc>
              <a:buNone/>
            </a:pPr>
            <a:r>
              <a:rPr lang="ar" sz="1700" dirty="0">
                <a:latin typeface="Sakkal Majalla" panose="02000000000000000000" pitchFamily="2" charset="-78"/>
                <a:cs typeface="Sakkal Majalla" panose="02000000000000000000" pitchFamily="2" charset="-78"/>
              </a:rPr>
              <a:t>غير محددة للأعمال. </a:t>
            </a:r>
          </a:p>
          <a:p>
            <a:pPr marL="0" indent="0" rtl="1">
              <a:lnSpc>
                <a:spcPct val="90000"/>
              </a:lnSpc>
              <a:buNone/>
            </a:pPr>
            <a:r>
              <a:rPr lang="ar" sz="1700" dirty="0">
                <a:latin typeface="Sakkal Majalla" panose="02000000000000000000" pitchFamily="2" charset="-78"/>
                <a:cs typeface="Sakkal Majalla" panose="02000000000000000000" pitchFamily="2" charset="-78"/>
              </a:rPr>
              <a:t>قد يتعين شراؤها في حالة إجراؤها من جانب شخص آخر</a:t>
            </a:r>
          </a:p>
          <a:p>
            <a:pPr rtl="1">
              <a:lnSpc>
                <a:spcPct val="90000"/>
              </a:lnSpc>
            </a:pPr>
            <a:endParaRPr lang="en-GB" sz="1700" dirty="0">
              <a:latin typeface="Sakkal Majalla" panose="02000000000000000000" pitchFamily="2" charset="-78"/>
              <a:cs typeface="Sakkal Majalla" panose="02000000000000000000" pitchFamily="2" charset="-78"/>
            </a:endParaRPr>
          </a:p>
        </p:txBody>
      </p:sp>
      <p:sp>
        <p:nvSpPr>
          <p:cNvPr id="5" name="TextBox 4">
            <a:extLst>
              <a:ext uri="{FF2B5EF4-FFF2-40B4-BE49-F238E27FC236}">
                <a16:creationId xmlns:a16="http://schemas.microsoft.com/office/drawing/2014/main" id="{3B89024F-25FC-A113-29E0-62E596D34C2D}"/>
              </a:ext>
            </a:extLst>
          </p:cNvPr>
          <p:cNvSpPr txBox="1"/>
          <p:nvPr/>
        </p:nvSpPr>
        <p:spPr bwMode="auto">
          <a:xfrm>
            <a:off x="468312" y="2196001"/>
            <a:ext cx="4027488" cy="40241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rtl="1">
              <a:lnSpc>
                <a:spcPct val="90000"/>
              </a:lnSpc>
              <a:spcBef>
                <a:spcPct val="20000"/>
              </a:spcBef>
            </a:pPr>
            <a:r>
              <a:rPr lang="ar" sz="2000" dirty="0">
                <a:latin typeface="Sakkal Majalla" panose="02000000000000000000" pitchFamily="2" charset="-78"/>
                <a:cs typeface="Sakkal Majalla" panose="02000000000000000000" pitchFamily="2" charset="-78"/>
              </a:rPr>
              <a:t>فيما يخص كل مصدر من مصادر البيانات الخارجية أدناه، أشرح لماذا قد تكون البيانات مفيدة للعمل:</a:t>
            </a:r>
          </a:p>
          <a:p>
            <a:pPr marL="342900" indent="-342900" rtl="1">
              <a:lnSpc>
                <a:spcPct val="90000"/>
              </a:lnSpc>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استعلامات البحث على الإنترنت</a:t>
            </a:r>
          </a:p>
          <a:p>
            <a:pPr marL="342900" indent="-342900" rtl="1">
              <a:lnSpc>
                <a:spcPct val="90000"/>
              </a:lnSpc>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الكلمات الرئيسية الشائعة</a:t>
            </a:r>
          </a:p>
          <a:p>
            <a:pPr marL="342900" indent="-342900" rtl="1">
              <a:lnSpc>
                <a:spcPct val="90000"/>
              </a:lnSpc>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اتجاهات العملاء الوطنيين</a:t>
            </a:r>
          </a:p>
          <a:p>
            <a:pPr marL="342900" indent="-342900" rtl="1">
              <a:lnSpc>
                <a:spcPct val="90000"/>
              </a:lnSpc>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الإحصائيات الحكومية</a:t>
            </a:r>
          </a:p>
          <a:p>
            <a:pPr marL="342900" indent="-342900" rtl="1">
              <a:lnSpc>
                <a:spcPct val="90000"/>
              </a:lnSpc>
              <a:spcBef>
                <a:spcPct val="20000"/>
              </a:spcBef>
              <a:buFont typeface="Wingdings" pitchFamily="2" charset="2"/>
              <a:buChar char="§"/>
            </a:pPr>
            <a:endParaRPr lang="en-US" sz="20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09153644-A5DC-2B5A-C846-4CA072B938DF}"/>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1528180356"/>
      </p:ext>
    </p:extLst>
  </p:cSld>
  <p:clrMapOvr>
    <a:masterClrMapping/>
  </p:clrMapOvr>
  <p:transition>
    <p:sndAc>
      <p:stSnd>
        <p:snd r:embed="rId3" name="click.wav"/>
      </p:stSnd>
    </p:sndAc>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2">
            <a:extLst>
              <a:ext uri="{FF2B5EF4-FFF2-40B4-BE49-F238E27FC236}">
                <a16:creationId xmlns:a16="http://schemas.microsoft.com/office/drawing/2014/main" id="{FC4F7FC9-2CE9-41A9-0CEE-4C8BD93B5782}"/>
              </a:ext>
            </a:extLst>
          </p:cNvPr>
          <p:cNvSpPr>
            <a:spLocks noGrp="1" noChangeArrowheads="1"/>
          </p:cNvSpPr>
          <p:nvPr>
            <p:ph type="title"/>
          </p:nvPr>
        </p:nvSpPr>
        <p:spPr bwMode="auto">
          <a:xfrm>
            <a:off x="251520" y="1340768"/>
            <a:ext cx="8640960" cy="863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rtl="1"/>
            <a:r>
              <a:rPr lang="ar" sz="4600" dirty="0">
                <a:latin typeface="Sakkal Majalla" panose="02000000000000000000" pitchFamily="2" charset="-78"/>
                <a:cs typeface="Sakkal Majalla" panose="02000000000000000000" pitchFamily="2" charset="-78"/>
              </a:rPr>
              <a:t>البحث عن حملة تسويقية والتخطيط لها</a:t>
            </a:r>
          </a:p>
        </p:txBody>
      </p:sp>
      <p:sp>
        <p:nvSpPr>
          <p:cNvPr id="30723" name="Content Placeholder 3">
            <a:extLst>
              <a:ext uri="{FF2B5EF4-FFF2-40B4-BE49-F238E27FC236}">
                <a16:creationId xmlns:a16="http://schemas.microsoft.com/office/drawing/2014/main" id="{3C79F714-332C-AB63-03D9-E6D0CAE0623F}"/>
              </a:ext>
            </a:extLst>
          </p:cNvPr>
          <p:cNvSpPr>
            <a:spLocks noGrp="1" noChangeArrowheads="1"/>
          </p:cNvSpPr>
          <p:nvPr>
            <p:ph sz="half" idx="2"/>
          </p:nvPr>
        </p:nvSpPr>
        <p:spPr bwMode="auto">
          <a:xfrm>
            <a:off x="323528" y="3212976"/>
            <a:ext cx="8424935" cy="339382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marL="0" indent="0" rtl="1">
              <a:buNone/>
            </a:pPr>
            <a:r>
              <a:rPr lang="ar" sz="2600" dirty="0">
                <a:latin typeface="Sakkal Majalla" panose="02000000000000000000" pitchFamily="2" charset="-78"/>
                <a:cs typeface="Sakkal Majalla" panose="02000000000000000000" pitchFamily="2" charset="-78"/>
              </a:rPr>
              <a:t>تعطي هذه الوحدة فهمًا لكيفية تخطيط وتطوير حملة تسويقية. وستكتشف كيفية بحث الأسواق المختلفة باستخدام نماذج التسويق وأدواته، وكيفية تسويق المنتجات محليًا ودوليًا.</a:t>
            </a:r>
          </a:p>
          <a:p>
            <a:pPr marL="0" indent="0" rtl="1">
              <a:buNone/>
            </a:pPr>
            <a:r>
              <a:rPr lang="ar" sz="2600" dirty="0">
                <a:latin typeface="Sakkal Majalla" panose="02000000000000000000" pitchFamily="2" charset="-78"/>
                <a:cs typeface="Sakkal Majalla" panose="02000000000000000000" pitchFamily="2" charset="-78"/>
              </a:rPr>
              <a:t>يمكنك، باستخدام معرفتك وفهمك، تطوير حملتك التسويقية الخاصة لمنتج جديد.</a:t>
            </a:r>
          </a:p>
        </p:txBody>
      </p:sp>
      <p:sp>
        <p:nvSpPr>
          <p:cNvPr id="2" name="Footer Placeholder 2">
            <a:extLst>
              <a:ext uri="{FF2B5EF4-FFF2-40B4-BE49-F238E27FC236}">
                <a16:creationId xmlns:a16="http://schemas.microsoft.com/office/drawing/2014/main" id="{C9812343-354F-E83D-EDEC-D91BA1AE5333}"/>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cSld>
  <p:clrMapOvr>
    <a:masterClrMapping/>
  </p:clrMapOvr>
  <p:transition>
    <p:sndAc>
      <p:stSnd>
        <p:snd r:embed="rId3" name="click.wav"/>
      </p:stSnd>
    </p:sndAc>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16ABE-95C3-8DEA-5659-854F0066DE3E}"/>
              </a:ext>
            </a:extLst>
          </p:cNvPr>
          <p:cNvSpPr>
            <a:spLocks noGrp="1"/>
          </p:cNvSpPr>
          <p:nvPr>
            <p:ph type="title"/>
          </p:nvPr>
        </p:nvSpPr>
        <p:spPr>
          <a:xfrm>
            <a:off x="5678486" y="1195200"/>
            <a:ext cx="3008313" cy="865648"/>
          </a:xfrm>
        </p:spPr>
        <p:txBody>
          <a:bodyPr vert="horz" wrap="square" lIns="91440" tIns="45720" rIns="91440" bIns="45720" numCol="1" rtlCol="1" anchor="b" anchorCtr="0" compatLnSpc="1">
            <a:prstTxWarp prst="textNoShape">
              <a:avLst/>
            </a:prstTxWarp>
            <a:normAutofit/>
          </a:bodyPr>
          <a:lstStyle/>
          <a:p>
            <a:pPr rtl="1"/>
            <a:r>
              <a:rPr lang="ar" sz="2200" dirty="0">
                <a:latin typeface="Sakkal Majalla" panose="02000000000000000000" pitchFamily="2" charset="-78"/>
                <a:cs typeface="Sakkal Majalla" panose="02000000000000000000" pitchFamily="2" charset="-78"/>
              </a:rPr>
              <a:t>المعايير المستخدمة لتقييم الأبحاث</a:t>
            </a:r>
          </a:p>
        </p:txBody>
      </p:sp>
      <p:sp>
        <p:nvSpPr>
          <p:cNvPr id="5" name="TextBox 4">
            <a:extLst>
              <a:ext uri="{FF2B5EF4-FFF2-40B4-BE49-F238E27FC236}">
                <a16:creationId xmlns:a16="http://schemas.microsoft.com/office/drawing/2014/main" id="{AC8C0095-198A-299B-13C8-88F0097FF2A1}"/>
              </a:ext>
            </a:extLst>
          </p:cNvPr>
          <p:cNvSpPr txBox="1"/>
          <p:nvPr/>
        </p:nvSpPr>
        <p:spPr bwMode="auto">
          <a:xfrm>
            <a:off x="5678486" y="2132857"/>
            <a:ext cx="3008313" cy="1296143"/>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rtl="1">
              <a:spcBef>
                <a:spcPct val="20000"/>
              </a:spcBef>
            </a:pPr>
            <a:r>
              <a:rPr lang="ar" sz="2200" dirty="0">
                <a:latin typeface="Sakkal Majalla" panose="02000000000000000000" pitchFamily="2" charset="-78"/>
                <a:ea typeface="Arial" charset="0"/>
                <a:cs typeface="Sakkal Majalla" panose="02000000000000000000" pitchFamily="2" charset="-78"/>
              </a:rPr>
              <a:t>أجمع بعض الأبحاث من الإنترنت وطبق هذه المعايير على البحث</a:t>
            </a:r>
          </a:p>
        </p:txBody>
      </p:sp>
      <p:sp>
        <p:nvSpPr>
          <p:cNvPr id="3" name="Content Placeholder 2">
            <a:extLst>
              <a:ext uri="{FF2B5EF4-FFF2-40B4-BE49-F238E27FC236}">
                <a16:creationId xmlns:a16="http://schemas.microsoft.com/office/drawing/2014/main" id="{B5ADAB30-F815-F685-25D3-2475113F2273}"/>
              </a:ext>
            </a:extLst>
          </p:cNvPr>
          <p:cNvSpPr>
            <a:spLocks noGrp="1"/>
          </p:cNvSpPr>
          <p:nvPr>
            <p:ph idx="1"/>
          </p:nvPr>
        </p:nvSpPr>
        <p:spPr>
          <a:xfrm>
            <a:off x="396353" y="1621230"/>
            <a:ext cx="5111751" cy="4785395"/>
          </a:xfrm>
        </p:spPr>
        <p:txBody>
          <a:bodyPr vert="horz" wrap="square" lIns="91440" tIns="45720" rIns="91440" bIns="45720" numCol="1" rtlCol="1" anchor="t" anchorCtr="0" compatLnSpc="1">
            <a:prstTxWarp prst="textNoShape">
              <a:avLst/>
            </a:prstTxWarp>
            <a:normAutofit/>
          </a:bodyPr>
          <a:lstStyle/>
          <a:p>
            <a:pPr marL="0" indent="0" rtl="1">
              <a:lnSpc>
                <a:spcPct val="90000"/>
              </a:lnSpc>
              <a:buNone/>
            </a:pPr>
            <a:r>
              <a:rPr lang="ar" sz="1900" dirty="0">
                <a:latin typeface="Sakkal Majalla" panose="02000000000000000000" pitchFamily="2" charset="-78"/>
                <a:cs typeface="Sakkal Majalla" panose="02000000000000000000" pitchFamily="2" charset="-78"/>
              </a:rPr>
              <a:t>يعتمد تحديد الأبحاث المقرر استخدامها على معايير مختلفة، وإلا قد تكون نتائجها خاطئة:</a:t>
            </a:r>
          </a:p>
          <a:p>
            <a:pPr rtl="1">
              <a:lnSpc>
                <a:spcPct val="90000"/>
              </a:lnSpc>
            </a:pPr>
            <a:r>
              <a:rPr lang="ar" sz="1900" b="1" dirty="0">
                <a:latin typeface="Sakkal Majalla" panose="02000000000000000000" pitchFamily="2" charset="-78"/>
                <a:cs typeface="Sakkal Majalla" panose="02000000000000000000" pitchFamily="2" charset="-78"/>
              </a:rPr>
              <a:t>الصلة:</a:t>
            </a:r>
            <a:r>
              <a:rPr lang="ar" sz="1900" dirty="0">
                <a:latin typeface="Sakkal Majalla" panose="02000000000000000000" pitchFamily="2" charset="-78"/>
                <a:cs typeface="Sakkal Majalla" panose="02000000000000000000" pitchFamily="2" charset="-78"/>
              </a:rPr>
              <a:t> هل يجيب البحث على السؤال الخاص به؟</a:t>
            </a:r>
          </a:p>
          <a:p>
            <a:pPr rtl="1">
              <a:lnSpc>
                <a:spcPct val="90000"/>
              </a:lnSpc>
            </a:pPr>
            <a:r>
              <a:rPr lang="ar" sz="1900" b="1" dirty="0">
                <a:latin typeface="Sakkal Majalla" panose="02000000000000000000" pitchFamily="2" charset="-78"/>
                <a:cs typeface="Sakkal Majalla" panose="02000000000000000000" pitchFamily="2" charset="-78"/>
              </a:rPr>
              <a:t>التوقيت المناسب:</a:t>
            </a:r>
            <a:r>
              <a:rPr lang="ar" sz="1900" dirty="0">
                <a:latin typeface="Sakkal Majalla" panose="02000000000000000000" pitchFamily="2" charset="-78"/>
                <a:cs typeface="Sakkal Majalla" panose="02000000000000000000" pitchFamily="2" charset="-78"/>
              </a:rPr>
              <a:t> هل سيكون البحث متوفرًا في الإطار الزمني المحدد؟</a:t>
            </a:r>
          </a:p>
          <a:p>
            <a:pPr rtl="1">
              <a:lnSpc>
                <a:spcPct val="90000"/>
              </a:lnSpc>
            </a:pPr>
            <a:r>
              <a:rPr lang="ar" sz="1900" b="1" dirty="0">
                <a:latin typeface="Sakkal Majalla" panose="02000000000000000000" pitchFamily="2" charset="-78"/>
                <a:cs typeface="Sakkal Majalla" panose="02000000000000000000" pitchFamily="2" charset="-78"/>
              </a:rPr>
              <a:t>الصحة:</a:t>
            </a:r>
            <a:r>
              <a:rPr lang="ar" sz="1900" dirty="0">
                <a:latin typeface="Sakkal Majalla" panose="02000000000000000000" pitchFamily="2" charset="-78"/>
                <a:cs typeface="Sakkal Majalla" panose="02000000000000000000" pitchFamily="2" charset="-78"/>
              </a:rPr>
              <a:t> هل النتائج مرتبطة بسؤال البحث؟</a:t>
            </a:r>
          </a:p>
          <a:p>
            <a:pPr rtl="1">
              <a:lnSpc>
                <a:spcPct val="90000"/>
              </a:lnSpc>
            </a:pPr>
            <a:r>
              <a:rPr lang="ar" sz="1900" b="1" dirty="0">
                <a:latin typeface="Sakkal Majalla" panose="02000000000000000000" pitchFamily="2" charset="-78"/>
                <a:cs typeface="Sakkal Majalla" panose="02000000000000000000" pitchFamily="2" charset="-78"/>
              </a:rPr>
              <a:t>الموثوقية:</a:t>
            </a:r>
            <a:r>
              <a:rPr lang="ar" sz="1900" dirty="0">
                <a:latin typeface="Sakkal Majalla" panose="02000000000000000000" pitchFamily="2" charset="-78"/>
                <a:cs typeface="Sakkal Majalla" panose="02000000000000000000" pitchFamily="2" charset="-78"/>
              </a:rPr>
              <a:t> هل سيحقق البحث ذات النتائج في حالة إجرائه مرة أخرى؟</a:t>
            </a:r>
          </a:p>
          <a:p>
            <a:pPr rtl="1">
              <a:lnSpc>
                <a:spcPct val="90000"/>
              </a:lnSpc>
            </a:pPr>
            <a:r>
              <a:rPr lang="ar" sz="1900" b="1" dirty="0">
                <a:latin typeface="Sakkal Majalla" panose="02000000000000000000" pitchFamily="2" charset="-78"/>
                <a:cs typeface="Sakkal Majalla" panose="02000000000000000000" pitchFamily="2" charset="-78"/>
              </a:rPr>
              <a:t>مدى الملاءمة</a:t>
            </a:r>
            <a:r>
              <a:rPr lang="ar" sz="1900" dirty="0">
                <a:latin typeface="Sakkal Majalla" panose="02000000000000000000" pitchFamily="2" charset="-78"/>
                <a:cs typeface="Sakkal Majalla" panose="02000000000000000000" pitchFamily="2" charset="-78"/>
              </a:rPr>
              <a:t>: هل تم استخدام الطريقة الأنسب للإجابة على سؤال البحث؟</a:t>
            </a:r>
          </a:p>
          <a:p>
            <a:pPr rtl="1">
              <a:lnSpc>
                <a:spcPct val="90000"/>
              </a:lnSpc>
            </a:pPr>
            <a:r>
              <a:rPr lang="ar" sz="1900" b="1" dirty="0">
                <a:latin typeface="Sakkal Majalla" panose="02000000000000000000" pitchFamily="2" charset="-78"/>
                <a:cs typeface="Sakkal Majalla" panose="02000000000000000000" pitchFamily="2" charset="-78"/>
              </a:rPr>
              <a:t>الكفاية:</a:t>
            </a:r>
            <a:r>
              <a:rPr lang="ar" sz="1900" dirty="0">
                <a:latin typeface="Sakkal Majalla" panose="02000000000000000000" pitchFamily="2" charset="-78"/>
                <a:cs typeface="Sakkal Majalla" panose="02000000000000000000" pitchFamily="2" charset="-78"/>
              </a:rPr>
              <a:t> هل تم جمع معلومات كافية للوصول إلى نتائج دقيقة؟</a:t>
            </a:r>
          </a:p>
          <a:p>
            <a:pPr rtl="1">
              <a:lnSpc>
                <a:spcPct val="90000"/>
              </a:lnSpc>
            </a:pPr>
            <a:r>
              <a:rPr lang="ar" sz="1900" b="1" dirty="0">
                <a:latin typeface="Sakkal Majalla" panose="02000000000000000000" pitchFamily="2" charset="-78"/>
                <a:cs typeface="Sakkal Majalla" panose="02000000000000000000" pitchFamily="2" charset="-78"/>
              </a:rPr>
              <a:t>التداول:</a:t>
            </a:r>
            <a:r>
              <a:rPr lang="ar" sz="1900" dirty="0">
                <a:latin typeface="Sakkal Majalla" panose="02000000000000000000" pitchFamily="2" charset="-78"/>
                <a:cs typeface="Sakkal Majalla" panose="02000000000000000000" pitchFamily="2" charset="-78"/>
              </a:rPr>
              <a:t> هل تم إجراء البحث مؤخرًا؟</a:t>
            </a:r>
          </a:p>
          <a:p>
            <a:pPr rtl="1">
              <a:lnSpc>
                <a:spcPct val="90000"/>
              </a:lnSpc>
            </a:pPr>
            <a:endParaRPr lang="en-GB" sz="19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BC2A6352-7749-D57C-922C-43AD3EB6BB67}"/>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6" name="Picture 5" descr="A person holding a clipboard with a graph&#10;&#10;Description automatically generated">
            <a:extLst>
              <a:ext uri="{FF2B5EF4-FFF2-40B4-BE49-F238E27FC236}">
                <a16:creationId xmlns:a16="http://schemas.microsoft.com/office/drawing/2014/main" id="{A77CED9B-8FC4-D178-4CDB-413EBDB70E24}"/>
              </a:ext>
            </a:extLst>
          </p:cNvPr>
          <p:cNvPicPr>
            <a:picLocks noChangeAspect="1"/>
          </p:cNvPicPr>
          <p:nvPr/>
        </p:nvPicPr>
        <p:blipFill>
          <a:blip r:embed="rId4"/>
          <a:stretch>
            <a:fillRect/>
          </a:stretch>
        </p:blipFill>
        <p:spPr>
          <a:xfrm>
            <a:off x="5864003" y="4509120"/>
            <a:ext cx="2818252" cy="1658497"/>
          </a:xfrm>
          <a:prstGeom prst="rect">
            <a:avLst/>
          </a:prstGeom>
        </p:spPr>
      </p:pic>
    </p:spTree>
    <p:extLst>
      <p:ext uri="{BB962C8B-B14F-4D97-AF65-F5344CB8AC3E}">
        <p14:creationId xmlns:p14="http://schemas.microsoft.com/office/powerpoint/2010/main" val="516296041"/>
      </p:ext>
    </p:extLst>
  </p:cSld>
  <p:clrMapOvr>
    <a:masterClrMapping/>
  </p:clrMapOvr>
  <p:transition>
    <p:sndAc>
      <p:stSnd>
        <p:snd r:embed="rId3" name="click.wav"/>
      </p:stSnd>
    </p:sndAc>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3814C-B72B-4EA3-6F96-2096E0F9DFEC}"/>
              </a:ext>
            </a:extLst>
          </p:cNvPr>
          <p:cNvSpPr>
            <a:spLocks noGrp="1"/>
          </p:cNvSpPr>
          <p:nvPr>
            <p:ph type="title"/>
          </p:nvPr>
        </p:nvSpPr>
        <p:spPr>
          <a:xfrm>
            <a:off x="5752787" y="1196752"/>
            <a:ext cx="3008313" cy="865648"/>
          </a:xfrm>
        </p:spPr>
        <p:txBody>
          <a:bodyPr vert="horz" wrap="square" lIns="91440" tIns="45720" rIns="91440" bIns="45720" numCol="1" rtlCol="1" anchor="b" anchorCtr="0" compatLnSpc="1">
            <a:prstTxWarp prst="textNoShape">
              <a:avLst/>
            </a:prstTxWarp>
            <a:normAutofit/>
          </a:bodyPr>
          <a:lstStyle/>
          <a:p>
            <a:pPr rtl="1"/>
            <a:r>
              <a:rPr lang="ar" sz="2200" dirty="0">
                <a:latin typeface="Sakkal Majalla" panose="02000000000000000000" pitchFamily="2" charset="-78"/>
                <a:cs typeface="Sakkal Majalla" panose="02000000000000000000" pitchFamily="2" charset="-78"/>
              </a:rPr>
              <a:t>البيانات النوعية والكمية</a:t>
            </a:r>
          </a:p>
        </p:txBody>
      </p:sp>
      <p:sp>
        <p:nvSpPr>
          <p:cNvPr id="5" name="TextBox 4">
            <a:extLst>
              <a:ext uri="{FF2B5EF4-FFF2-40B4-BE49-F238E27FC236}">
                <a16:creationId xmlns:a16="http://schemas.microsoft.com/office/drawing/2014/main" id="{8D7F7FF6-669E-A6F9-C8E3-5804FE9BD2A7}"/>
              </a:ext>
            </a:extLst>
          </p:cNvPr>
          <p:cNvSpPr txBox="1"/>
          <p:nvPr/>
        </p:nvSpPr>
        <p:spPr bwMode="auto">
          <a:xfrm>
            <a:off x="5740151" y="2276872"/>
            <a:ext cx="3008313" cy="3993307"/>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rtl="1">
              <a:spcBef>
                <a:spcPct val="20000"/>
              </a:spcBef>
            </a:pPr>
            <a:r>
              <a:rPr lang="ar" sz="1600" dirty="0">
                <a:latin typeface="Sakkal Majalla" panose="02000000000000000000" pitchFamily="2" charset="-78"/>
                <a:ea typeface="Arial" charset="0"/>
                <a:cs typeface="Sakkal Majalla" panose="02000000000000000000" pitchFamily="2" charset="-78"/>
              </a:rPr>
              <a:t>أسئلة:</a:t>
            </a:r>
          </a:p>
          <a:p>
            <a:pPr rtl="1">
              <a:spcBef>
                <a:spcPct val="20000"/>
              </a:spcBef>
            </a:pPr>
            <a:r>
              <a:rPr lang="ar" sz="1600" dirty="0">
                <a:latin typeface="Sakkal Majalla" panose="02000000000000000000" pitchFamily="2" charset="-78"/>
                <a:ea typeface="Arial" charset="0"/>
                <a:cs typeface="Sakkal Majalla" panose="02000000000000000000" pitchFamily="2" charset="-78"/>
              </a:rPr>
              <a:t>تريد مدرستك/ كليتك معرفة عدد الطلاب الذين يشترون الطعام من مقصف المدرسة.</a:t>
            </a:r>
          </a:p>
          <a:p>
            <a:pPr marL="342900" indent="-342900" rtl="1">
              <a:spcBef>
                <a:spcPct val="20000"/>
              </a:spcBef>
              <a:buFont typeface="+mj-lt"/>
              <a:buAutoNum type="arabicPeriod"/>
            </a:pPr>
            <a:r>
              <a:rPr lang="ar" sz="1600" dirty="0">
                <a:latin typeface="Sakkal Majalla" panose="02000000000000000000" pitchFamily="2" charset="-78"/>
                <a:ea typeface="Arial" charset="0"/>
                <a:cs typeface="Sakkal Majalla" panose="02000000000000000000" pitchFamily="2" charset="-78"/>
              </a:rPr>
              <a:t>أشرح ما هي البيانات الكمية والنوعية التي يمكن استخدامها لمعرفة ذلك، ولماذا</a:t>
            </a:r>
          </a:p>
          <a:p>
            <a:pPr marL="342900" indent="-342900" rtl="1">
              <a:spcBef>
                <a:spcPct val="20000"/>
              </a:spcBef>
              <a:buFont typeface="+mj-lt"/>
              <a:buAutoNum type="arabicPeriod"/>
            </a:pPr>
            <a:r>
              <a:rPr lang="ar" sz="1600" dirty="0">
                <a:latin typeface="Sakkal Majalla" panose="02000000000000000000" pitchFamily="2" charset="-78"/>
                <a:ea typeface="Arial" charset="0"/>
                <a:cs typeface="Sakkal Majalla" panose="02000000000000000000" pitchFamily="2" charset="-78"/>
              </a:rPr>
              <a:t>ما هي النتائج التي يمكن استخلاصها، وما هي التوصيات التي يمكن تقديمها؟</a:t>
            </a:r>
          </a:p>
        </p:txBody>
      </p:sp>
      <p:sp>
        <p:nvSpPr>
          <p:cNvPr id="4" name="Rectangle: Rounded Corners 3">
            <a:extLst>
              <a:ext uri="{FF2B5EF4-FFF2-40B4-BE49-F238E27FC236}">
                <a16:creationId xmlns:a16="http://schemas.microsoft.com/office/drawing/2014/main" id="{C989710E-99C6-CC7F-6830-C9F5B6B73D82}"/>
              </a:ext>
            </a:extLst>
          </p:cNvPr>
          <p:cNvSpPr/>
          <p:nvPr/>
        </p:nvSpPr>
        <p:spPr>
          <a:xfrm flipH="1">
            <a:off x="427704" y="1485368"/>
            <a:ext cx="5111751" cy="1366921"/>
          </a:xfrm>
          <a:prstGeom prst="roundRect">
            <a:avLst>
              <a:gd name="adj" fmla="val 10000"/>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6" name="Rectangle 5" descr="Statistics">
            <a:extLst>
              <a:ext uri="{FF2B5EF4-FFF2-40B4-BE49-F238E27FC236}">
                <a16:creationId xmlns:a16="http://schemas.microsoft.com/office/drawing/2014/main" id="{5CAF0703-0777-B2CB-5813-FE271E3B326C}"/>
              </a:ext>
            </a:extLst>
          </p:cNvPr>
          <p:cNvSpPr/>
          <p:nvPr/>
        </p:nvSpPr>
        <p:spPr>
          <a:xfrm>
            <a:off x="4374155" y="1792925"/>
            <a:ext cx="751807" cy="751807"/>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8" name="Freeform: Shape 7">
            <a:extLst>
              <a:ext uri="{FF2B5EF4-FFF2-40B4-BE49-F238E27FC236}">
                <a16:creationId xmlns:a16="http://schemas.microsoft.com/office/drawing/2014/main" id="{7E063FFD-88E5-BF86-0B4E-FFD7255DEE58}"/>
              </a:ext>
            </a:extLst>
          </p:cNvPr>
          <p:cNvSpPr/>
          <p:nvPr/>
        </p:nvSpPr>
        <p:spPr>
          <a:xfrm flipH="1">
            <a:off x="427705" y="1485368"/>
            <a:ext cx="3532956" cy="1366921"/>
          </a:xfrm>
          <a:custGeom>
            <a:avLst/>
            <a:gdLst>
              <a:gd name="connsiteX0" fmla="*/ 0 w 3532956"/>
              <a:gd name="connsiteY0" fmla="*/ 0 h 1366921"/>
              <a:gd name="connsiteX1" fmla="*/ 3532956 w 3532956"/>
              <a:gd name="connsiteY1" fmla="*/ 0 h 1366921"/>
              <a:gd name="connsiteX2" fmla="*/ 3532956 w 3532956"/>
              <a:gd name="connsiteY2" fmla="*/ 1366921 h 1366921"/>
              <a:gd name="connsiteX3" fmla="*/ 0 w 3532956"/>
              <a:gd name="connsiteY3" fmla="*/ 1366921 h 1366921"/>
              <a:gd name="connsiteX4" fmla="*/ 0 w 3532956"/>
              <a:gd name="connsiteY4" fmla="*/ 0 h 13669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956" h="1366921">
                <a:moveTo>
                  <a:pt x="0" y="0"/>
                </a:moveTo>
                <a:lnTo>
                  <a:pt x="3532956" y="0"/>
                </a:lnTo>
                <a:lnTo>
                  <a:pt x="3532956" y="1366921"/>
                </a:lnTo>
                <a:lnTo>
                  <a:pt x="0" y="13669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44666" tIns="144666" rIns="144666" bIns="144666" numCol="1" spcCol="1270" rtlCol="1" anchor="ctr" anchorCtr="0">
            <a:noAutofit/>
          </a:bodyPr>
          <a:lstStyle/>
          <a:p>
            <a:pPr marL="0" lvl="0" indent="0" algn="r" defTabSz="844550" rtl="1">
              <a:lnSpc>
                <a:spcPct val="90000"/>
              </a:lnSpc>
              <a:spcBef>
                <a:spcPct val="0"/>
              </a:spcBef>
              <a:spcAft>
                <a:spcPct val="35000"/>
              </a:spcAft>
              <a:buNone/>
            </a:pPr>
            <a:r>
              <a:rPr lang="ar" sz="2100" kern="1200" dirty="0">
                <a:latin typeface="Sakkal Majalla" panose="02000000000000000000" pitchFamily="2" charset="-78"/>
                <a:cs typeface="Sakkal Majalla" panose="02000000000000000000" pitchFamily="2" charset="-78"/>
              </a:rPr>
              <a:t>تعتمد البيانات الكمية على أرقام يمكن قياسها. ويمكنها إخبار الأعمال بعدد أو عدد مرات حدوث شيء ما، على سبيل المثال: بيانات حركة المرور على الموقع</a:t>
            </a:r>
            <a:endParaRPr lang="en-US" sz="2100" kern="1200" dirty="0">
              <a:latin typeface="Sakkal Majalla" panose="02000000000000000000" pitchFamily="2" charset="-78"/>
              <a:cs typeface="Sakkal Majalla" panose="02000000000000000000" pitchFamily="2" charset="-78"/>
            </a:endParaRPr>
          </a:p>
        </p:txBody>
      </p:sp>
      <p:sp>
        <p:nvSpPr>
          <p:cNvPr id="9" name="Rectangle: Rounded Corners 8">
            <a:extLst>
              <a:ext uri="{FF2B5EF4-FFF2-40B4-BE49-F238E27FC236}">
                <a16:creationId xmlns:a16="http://schemas.microsoft.com/office/drawing/2014/main" id="{014A291C-1E60-16BE-E9FF-4F533C823675}"/>
              </a:ext>
            </a:extLst>
          </p:cNvPr>
          <p:cNvSpPr/>
          <p:nvPr/>
        </p:nvSpPr>
        <p:spPr>
          <a:xfrm flipH="1">
            <a:off x="427704" y="3194020"/>
            <a:ext cx="5111751" cy="1366921"/>
          </a:xfrm>
          <a:prstGeom prst="roundRect">
            <a:avLst>
              <a:gd name="adj" fmla="val 10000"/>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10" name="Rectangle 9" descr="Questions">
            <a:extLst>
              <a:ext uri="{FF2B5EF4-FFF2-40B4-BE49-F238E27FC236}">
                <a16:creationId xmlns:a16="http://schemas.microsoft.com/office/drawing/2014/main" id="{7688420E-EC21-381A-BD94-26CB4F31F72C}"/>
              </a:ext>
            </a:extLst>
          </p:cNvPr>
          <p:cNvSpPr/>
          <p:nvPr/>
        </p:nvSpPr>
        <p:spPr>
          <a:xfrm>
            <a:off x="4374155" y="3501577"/>
            <a:ext cx="751807" cy="751807"/>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1" name="Freeform: Shape 10">
            <a:extLst>
              <a:ext uri="{FF2B5EF4-FFF2-40B4-BE49-F238E27FC236}">
                <a16:creationId xmlns:a16="http://schemas.microsoft.com/office/drawing/2014/main" id="{7C2DD141-9C41-F667-42FE-329E8110D7C0}"/>
              </a:ext>
            </a:extLst>
          </p:cNvPr>
          <p:cNvSpPr/>
          <p:nvPr/>
        </p:nvSpPr>
        <p:spPr>
          <a:xfrm flipH="1">
            <a:off x="427705" y="3194020"/>
            <a:ext cx="3532956" cy="1366921"/>
          </a:xfrm>
          <a:custGeom>
            <a:avLst/>
            <a:gdLst>
              <a:gd name="connsiteX0" fmla="*/ 0 w 3532956"/>
              <a:gd name="connsiteY0" fmla="*/ 0 h 1366921"/>
              <a:gd name="connsiteX1" fmla="*/ 3532956 w 3532956"/>
              <a:gd name="connsiteY1" fmla="*/ 0 h 1366921"/>
              <a:gd name="connsiteX2" fmla="*/ 3532956 w 3532956"/>
              <a:gd name="connsiteY2" fmla="*/ 1366921 h 1366921"/>
              <a:gd name="connsiteX3" fmla="*/ 0 w 3532956"/>
              <a:gd name="connsiteY3" fmla="*/ 1366921 h 1366921"/>
              <a:gd name="connsiteX4" fmla="*/ 0 w 3532956"/>
              <a:gd name="connsiteY4" fmla="*/ 0 h 13669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956" h="1366921">
                <a:moveTo>
                  <a:pt x="0" y="0"/>
                </a:moveTo>
                <a:lnTo>
                  <a:pt x="3532956" y="0"/>
                </a:lnTo>
                <a:lnTo>
                  <a:pt x="3532956" y="1366921"/>
                </a:lnTo>
                <a:lnTo>
                  <a:pt x="0" y="13669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44666" tIns="144666" rIns="144666" bIns="144666" numCol="1" spcCol="1270" rtlCol="1" anchor="ctr" anchorCtr="0">
            <a:noAutofit/>
          </a:bodyPr>
          <a:lstStyle/>
          <a:p>
            <a:pPr marL="0" lvl="0" indent="0" algn="r" defTabSz="844550" rtl="1">
              <a:lnSpc>
                <a:spcPct val="90000"/>
              </a:lnSpc>
              <a:spcBef>
                <a:spcPct val="0"/>
              </a:spcBef>
              <a:spcAft>
                <a:spcPct val="35000"/>
              </a:spcAft>
              <a:buNone/>
            </a:pPr>
            <a:r>
              <a:rPr lang="ar" sz="2100" kern="1200" dirty="0">
                <a:latin typeface="Sakkal Majalla" panose="02000000000000000000" pitchFamily="2" charset="-78"/>
                <a:cs typeface="Sakkal Majalla" panose="02000000000000000000" pitchFamily="2" charset="-78"/>
              </a:rPr>
              <a:t>تعد البيانات النوعية وصفية، ويمكنها إخبار الأعمال بسبب حدوث شيء ما، على سبيل المثال: أسئلة مفتوحة تسمح للمستجيب بذكر السبب</a:t>
            </a:r>
            <a:endParaRPr lang="en-US" sz="2100" kern="1200" dirty="0">
              <a:latin typeface="Sakkal Majalla" panose="02000000000000000000" pitchFamily="2" charset="-78"/>
              <a:cs typeface="Sakkal Majalla" panose="02000000000000000000" pitchFamily="2" charset="-78"/>
            </a:endParaRPr>
          </a:p>
        </p:txBody>
      </p:sp>
      <p:sp>
        <p:nvSpPr>
          <p:cNvPr id="12" name="Rectangle: Rounded Corners 11">
            <a:extLst>
              <a:ext uri="{FF2B5EF4-FFF2-40B4-BE49-F238E27FC236}">
                <a16:creationId xmlns:a16="http://schemas.microsoft.com/office/drawing/2014/main" id="{AC6967B2-0A6A-2710-2135-723B70363232}"/>
              </a:ext>
            </a:extLst>
          </p:cNvPr>
          <p:cNvSpPr/>
          <p:nvPr/>
        </p:nvSpPr>
        <p:spPr>
          <a:xfrm flipH="1">
            <a:off x="427704" y="4902672"/>
            <a:ext cx="5111751" cy="1366921"/>
          </a:xfrm>
          <a:prstGeom prst="roundRect">
            <a:avLst>
              <a:gd name="adj" fmla="val 10000"/>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3" name="Rectangle 12" descr="Presentation with Checklist">
            <a:extLst>
              <a:ext uri="{FF2B5EF4-FFF2-40B4-BE49-F238E27FC236}">
                <a16:creationId xmlns:a16="http://schemas.microsoft.com/office/drawing/2014/main" id="{2D8DF38F-7AC6-FF55-BA1A-7B64812BE3F8}"/>
              </a:ext>
            </a:extLst>
          </p:cNvPr>
          <p:cNvSpPr/>
          <p:nvPr/>
        </p:nvSpPr>
        <p:spPr>
          <a:xfrm>
            <a:off x="4374155" y="5210230"/>
            <a:ext cx="751807" cy="751807"/>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4" name="Freeform: Shape 13">
            <a:extLst>
              <a:ext uri="{FF2B5EF4-FFF2-40B4-BE49-F238E27FC236}">
                <a16:creationId xmlns:a16="http://schemas.microsoft.com/office/drawing/2014/main" id="{3D34B5AE-7605-C12C-DE2C-BC302533E3B8}"/>
              </a:ext>
            </a:extLst>
          </p:cNvPr>
          <p:cNvSpPr/>
          <p:nvPr/>
        </p:nvSpPr>
        <p:spPr>
          <a:xfrm flipH="1">
            <a:off x="427705" y="4902672"/>
            <a:ext cx="3532956" cy="1366921"/>
          </a:xfrm>
          <a:custGeom>
            <a:avLst/>
            <a:gdLst>
              <a:gd name="connsiteX0" fmla="*/ 0 w 3532956"/>
              <a:gd name="connsiteY0" fmla="*/ 0 h 1366921"/>
              <a:gd name="connsiteX1" fmla="*/ 3532956 w 3532956"/>
              <a:gd name="connsiteY1" fmla="*/ 0 h 1366921"/>
              <a:gd name="connsiteX2" fmla="*/ 3532956 w 3532956"/>
              <a:gd name="connsiteY2" fmla="*/ 1366921 h 1366921"/>
              <a:gd name="connsiteX3" fmla="*/ 0 w 3532956"/>
              <a:gd name="connsiteY3" fmla="*/ 1366921 h 1366921"/>
              <a:gd name="connsiteX4" fmla="*/ 0 w 3532956"/>
              <a:gd name="connsiteY4" fmla="*/ 0 h 13669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956" h="1366921">
                <a:moveTo>
                  <a:pt x="0" y="0"/>
                </a:moveTo>
                <a:lnTo>
                  <a:pt x="3532956" y="0"/>
                </a:lnTo>
                <a:lnTo>
                  <a:pt x="3532956" y="1366921"/>
                </a:lnTo>
                <a:lnTo>
                  <a:pt x="0" y="13669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44666" tIns="144666" rIns="144666" bIns="144666" numCol="1" spcCol="1270" rtlCol="1" anchor="ctr" anchorCtr="0">
            <a:noAutofit/>
          </a:bodyPr>
          <a:lstStyle/>
          <a:p>
            <a:pPr marL="0" lvl="0" indent="0" algn="r" defTabSz="844550" rtl="1">
              <a:lnSpc>
                <a:spcPct val="90000"/>
              </a:lnSpc>
              <a:spcBef>
                <a:spcPct val="0"/>
              </a:spcBef>
              <a:spcAft>
                <a:spcPct val="35000"/>
              </a:spcAft>
              <a:buNone/>
            </a:pPr>
            <a:r>
              <a:rPr lang="ar" sz="2100" kern="1200">
                <a:latin typeface="Sakkal Majalla" panose="02000000000000000000" pitchFamily="2" charset="-78"/>
                <a:cs typeface="Sakkal Majalla" panose="02000000000000000000" pitchFamily="2" charset="-78"/>
              </a:rPr>
              <a:t>كلا النوعين من البيانات مهمان عند استخلاص استنتاجات صحيحة وتقديم توصيات بشأن ما يجب على الأعمال فعله بعد ذلك.</a:t>
            </a:r>
            <a:endParaRPr lang="en-US" sz="2100" kern="1200">
              <a:latin typeface="Sakkal Majalla" panose="02000000000000000000" pitchFamily="2" charset="-78"/>
              <a:cs typeface="Sakkal Majalla" panose="02000000000000000000" pitchFamily="2" charset="-78"/>
            </a:endParaRPr>
          </a:p>
        </p:txBody>
      </p:sp>
      <p:sp>
        <p:nvSpPr>
          <p:cNvPr id="3" name="Footer Placeholder 2">
            <a:extLst>
              <a:ext uri="{FF2B5EF4-FFF2-40B4-BE49-F238E27FC236}">
                <a16:creationId xmlns:a16="http://schemas.microsoft.com/office/drawing/2014/main" id="{37B48F89-75B8-3671-CDA2-A52B93797E37}"/>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4147697762"/>
      </p:ext>
    </p:extLst>
  </p:cSld>
  <p:clrMapOvr>
    <a:masterClrMapping/>
  </p:clrMapOvr>
  <p:transition>
    <p:sndAc>
      <p:stSnd>
        <p:snd r:embed="rId2" name="click.wav"/>
      </p:stSnd>
    </p:sndAc>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1">
            <a:extLst>
              <a:ext uri="{FF2B5EF4-FFF2-40B4-BE49-F238E27FC236}">
                <a16:creationId xmlns:a16="http://schemas.microsoft.com/office/drawing/2014/main" id="{8DCD7CE1-603D-4D59-3DBB-C13C0B6505F0}"/>
              </a:ext>
            </a:extLst>
          </p:cNvPr>
          <p:cNvSpPr>
            <a:spLocks noChangeArrowheads="1"/>
          </p:cNvSpPr>
          <p:nvPr/>
        </p:nvSpPr>
        <p:spPr bwMode="auto">
          <a:xfrm>
            <a:off x="432737" y="1541463"/>
            <a:ext cx="8229600" cy="86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normAutofit/>
          </a:bodyPr>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rtl="1">
              <a:lnSpc>
                <a:spcPct val="90000"/>
              </a:lnSpc>
              <a:spcAft>
                <a:spcPts val="600"/>
              </a:spcAft>
            </a:pPr>
            <a:r>
              <a:rPr lang="ar" sz="3600" b="1" dirty="0">
                <a:solidFill>
                  <a:schemeClr val="tx2"/>
                </a:solidFill>
                <a:latin typeface="Sakkal Majalla" panose="02000000000000000000" pitchFamily="2" charset="-78"/>
                <a:ea typeface="Arial" charset="0"/>
                <a:cs typeface="Sakkal Majalla" panose="02000000000000000000" pitchFamily="2" charset="-78"/>
              </a:rPr>
              <a:t>أ3 نماذج الأعمال المستخدمة في التسويق</a:t>
            </a:r>
          </a:p>
          <a:p>
            <a:pPr algn="ctr" rtl="1">
              <a:lnSpc>
                <a:spcPct val="90000"/>
              </a:lnSpc>
              <a:spcAft>
                <a:spcPts val="600"/>
              </a:spcAft>
            </a:pPr>
            <a:endParaRPr lang="en-GB" altLang="en-US" sz="3600" b="1" dirty="0">
              <a:solidFill>
                <a:schemeClr val="tx2"/>
              </a:solidFill>
              <a:latin typeface="Sakkal Majalla" panose="02000000000000000000" pitchFamily="2" charset="-78"/>
              <a:ea typeface="Arial" charset="0"/>
              <a:cs typeface="Sakkal Majalla" panose="02000000000000000000" pitchFamily="2" charset="-78"/>
            </a:endParaRPr>
          </a:p>
        </p:txBody>
      </p:sp>
      <p:sp>
        <p:nvSpPr>
          <p:cNvPr id="34819" name="Content Placeholder 3">
            <a:extLst>
              <a:ext uri="{FF2B5EF4-FFF2-40B4-BE49-F238E27FC236}">
                <a16:creationId xmlns:a16="http://schemas.microsoft.com/office/drawing/2014/main" id="{453C7683-8588-7ABC-32E0-8A4E68218620}"/>
              </a:ext>
            </a:extLst>
          </p:cNvPr>
          <p:cNvSpPr>
            <a:spLocks noGrp="1" noChangeArrowheads="1"/>
          </p:cNvSpPr>
          <p:nvPr>
            <p:ph sz="half" idx="2"/>
          </p:nvPr>
        </p:nvSpPr>
        <p:spPr bwMode="auto">
          <a:xfrm>
            <a:off x="973013" y="2405463"/>
            <a:ext cx="7991475" cy="3609975"/>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normAutofit/>
          </a:bodyPr>
          <a:lstStyle/>
          <a:p>
            <a:pPr indent="0" rtl="1">
              <a:lnSpc>
                <a:spcPct val="90000"/>
              </a:lnSpc>
              <a:buNone/>
            </a:pPr>
            <a:r>
              <a:rPr lang="ar" sz="2200" dirty="0">
                <a:latin typeface="Sakkal Majalla" panose="02000000000000000000" pitchFamily="2" charset="-78"/>
                <a:cs typeface="Sakkal Majalla" panose="02000000000000000000" pitchFamily="2" charset="-78"/>
              </a:rPr>
              <a:t>تُستخدم نماذج التسويق وأدواته لتطوير حملة تسويقية. </a:t>
            </a:r>
          </a:p>
          <a:p>
            <a:pPr indent="0" rtl="1">
              <a:lnSpc>
                <a:spcPct val="90000"/>
              </a:lnSpc>
              <a:buNone/>
            </a:pPr>
            <a:r>
              <a:rPr lang="ar" sz="2200" dirty="0">
                <a:latin typeface="Sakkal Majalla" panose="02000000000000000000" pitchFamily="2" charset="-78"/>
                <a:cs typeface="Sakkal Majalla" panose="02000000000000000000" pitchFamily="2" charset="-78"/>
              </a:rPr>
              <a:t>وتشمل:</a:t>
            </a:r>
          </a:p>
          <a:p>
            <a:pPr marL="1085850" lvl="1" rtl="1">
              <a:lnSpc>
                <a:spcPct val="90000"/>
              </a:lnSpc>
            </a:pPr>
            <a:r>
              <a:rPr lang="ar" sz="2200" dirty="0">
                <a:latin typeface="Sakkal Majalla" panose="02000000000000000000" pitchFamily="2" charset="-78"/>
                <a:cs typeface="Sakkal Majalla" panose="02000000000000000000" pitchFamily="2" charset="-78"/>
              </a:rPr>
              <a:t>عوامل داخلية</a:t>
            </a:r>
          </a:p>
          <a:p>
            <a:pPr marL="1085850" lvl="1" rtl="1">
              <a:lnSpc>
                <a:spcPct val="90000"/>
              </a:lnSpc>
            </a:pPr>
            <a:r>
              <a:rPr lang="ar" sz="2200" dirty="0">
                <a:latin typeface="Sakkal Majalla" panose="02000000000000000000" pitchFamily="2" charset="-78"/>
                <a:cs typeface="Sakkal Majalla" panose="02000000000000000000" pitchFamily="2" charset="-78"/>
              </a:rPr>
              <a:t>عوامل خارجية</a:t>
            </a:r>
          </a:p>
          <a:p>
            <a:pPr marL="1085850" lvl="1" rtl="1">
              <a:lnSpc>
                <a:spcPct val="90000"/>
              </a:lnSpc>
            </a:pPr>
            <a:r>
              <a:rPr lang="ar" sz="2200" dirty="0">
                <a:latin typeface="Sakkal Majalla" panose="02000000000000000000" pitchFamily="2" charset="-78"/>
                <a:cs typeface="Sakkal Majalla" panose="02000000000000000000" pitchFamily="2" charset="-78"/>
              </a:rPr>
              <a:t>تحليل المنافسين والقوى التنافسية</a:t>
            </a:r>
          </a:p>
          <a:p>
            <a:pPr marL="1085850" lvl="1" rtl="1">
              <a:lnSpc>
                <a:spcPct val="90000"/>
              </a:lnSpc>
            </a:pPr>
            <a:r>
              <a:rPr lang="ar" sz="2200" dirty="0">
                <a:latin typeface="Sakkal Majalla" panose="02000000000000000000" pitchFamily="2" charset="-78"/>
                <a:cs typeface="Sakkal Majalla" panose="02000000000000000000" pitchFamily="2" charset="-78"/>
              </a:rPr>
              <a:t>وضع المنتج في دورة الحياة</a:t>
            </a:r>
          </a:p>
          <a:p>
            <a:pPr marL="1085850" lvl="1" rtl="1">
              <a:lnSpc>
                <a:spcPct val="90000"/>
              </a:lnSpc>
            </a:pPr>
            <a:r>
              <a:rPr lang="ar" sz="2200" dirty="0">
                <a:latin typeface="Sakkal Majalla" panose="02000000000000000000" pitchFamily="2" charset="-78"/>
                <a:cs typeface="Sakkal Majalla" panose="02000000000000000000" pitchFamily="2" charset="-78"/>
              </a:rPr>
              <a:t>المزيج التسويقي</a:t>
            </a:r>
          </a:p>
          <a:p>
            <a:pPr marL="1085850" lvl="1" rtl="1">
              <a:lnSpc>
                <a:spcPct val="90000"/>
              </a:lnSpc>
            </a:pPr>
            <a:r>
              <a:rPr lang="ar" sz="2200" dirty="0">
                <a:latin typeface="Sakkal Majalla" panose="02000000000000000000" pitchFamily="2" charset="-78"/>
                <a:cs typeface="Sakkal Majalla" panose="02000000000000000000" pitchFamily="2" charset="-78"/>
              </a:rPr>
              <a:t>المزيج الترويجي</a:t>
            </a:r>
          </a:p>
          <a:p>
            <a:pPr marL="1085850" lvl="1" rtl="1">
              <a:lnSpc>
                <a:spcPct val="90000"/>
              </a:lnSpc>
            </a:pPr>
            <a:r>
              <a:rPr lang="ar" sz="2200" dirty="0">
                <a:latin typeface="Sakkal Majalla" panose="02000000000000000000" pitchFamily="2" charset="-78"/>
                <a:cs typeface="Sakkal Majalla" panose="02000000000000000000" pitchFamily="2" charset="-78"/>
              </a:rPr>
              <a:t>تموضع المنتج</a:t>
            </a:r>
          </a:p>
        </p:txBody>
      </p:sp>
      <p:sp>
        <p:nvSpPr>
          <p:cNvPr id="2" name="Footer Placeholder 2">
            <a:extLst>
              <a:ext uri="{FF2B5EF4-FFF2-40B4-BE49-F238E27FC236}">
                <a16:creationId xmlns:a16="http://schemas.microsoft.com/office/drawing/2014/main" id="{01C77FDF-6ABD-89B9-1F0E-B3035DCA103D}"/>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462409751"/>
      </p:ext>
    </p:extLst>
  </p:cSld>
  <p:clrMapOvr>
    <a:masterClrMapping/>
  </p:clrMapOvr>
  <p:transition>
    <p:sndAc>
      <p:stSnd>
        <p:snd r:embed="rId3" name="click.wav"/>
      </p:stSnd>
    </p:sndAc>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1BC74-389A-E58E-8495-A1661018AE92}"/>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عوامل داخلية</a:t>
            </a:r>
          </a:p>
        </p:txBody>
      </p:sp>
      <p:sp>
        <p:nvSpPr>
          <p:cNvPr id="3" name="Content Placeholder 2">
            <a:extLst>
              <a:ext uri="{FF2B5EF4-FFF2-40B4-BE49-F238E27FC236}">
                <a16:creationId xmlns:a16="http://schemas.microsoft.com/office/drawing/2014/main" id="{DC526E77-618F-EB4F-15DA-1C93DDF76688}"/>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marL="0" indent="0" rtl="1">
              <a:lnSpc>
                <a:spcPct val="90000"/>
              </a:lnSpc>
              <a:buNone/>
            </a:pPr>
            <a:r>
              <a:rPr lang="ar" sz="2200" dirty="0">
                <a:latin typeface="Sakkal Majalla" panose="02000000000000000000" pitchFamily="2" charset="-78"/>
                <a:cs typeface="Sakkal Majalla" panose="02000000000000000000" pitchFamily="2" charset="-78"/>
              </a:rPr>
              <a:t>العوامل الداخلية هي عناصر داخل الأعمال، والتي تؤثر على تطوير حملة تسويقية:</a:t>
            </a:r>
          </a:p>
          <a:p>
            <a:pPr rtl="1">
              <a:lnSpc>
                <a:spcPct val="90000"/>
              </a:lnSpc>
            </a:pPr>
            <a:r>
              <a:rPr lang="ar" sz="2200" dirty="0">
                <a:latin typeface="Sakkal Majalla" panose="02000000000000000000" pitchFamily="2" charset="-78"/>
                <a:cs typeface="Sakkal Majalla" panose="02000000000000000000" pitchFamily="2" charset="-78"/>
              </a:rPr>
              <a:t>حجم ميزانية التسويق وتوافر التمويل</a:t>
            </a:r>
          </a:p>
          <a:p>
            <a:pPr rtl="1">
              <a:lnSpc>
                <a:spcPct val="90000"/>
              </a:lnSpc>
            </a:pPr>
            <a:r>
              <a:rPr lang="ar" sz="2200" dirty="0">
                <a:latin typeface="Sakkal Majalla" panose="02000000000000000000" pitchFamily="2" charset="-78"/>
                <a:cs typeface="Sakkal Majalla" panose="02000000000000000000" pitchFamily="2" charset="-78"/>
              </a:rPr>
              <a:t>حجم الأعمال وثقافتها وأخلاقياتها وقيمها</a:t>
            </a:r>
          </a:p>
          <a:p>
            <a:pPr rtl="1">
              <a:lnSpc>
                <a:spcPct val="90000"/>
              </a:lnSpc>
            </a:pPr>
            <a:r>
              <a:rPr lang="ar" sz="2200" dirty="0">
                <a:latin typeface="Sakkal Majalla" panose="02000000000000000000" pitchFamily="2" charset="-78"/>
                <a:cs typeface="Sakkal Majalla" panose="02000000000000000000" pitchFamily="2" charset="-78"/>
              </a:rPr>
              <a:t>تكلفة تقنيات التسويق المختلفة بما في ذلك تكلفة الوسائط والتكنولوجيا المختلفة، وتوافر فريق عمل متخصص للتسويق</a:t>
            </a:r>
          </a:p>
          <a:p>
            <a:pPr rtl="1">
              <a:lnSpc>
                <a:spcPct val="90000"/>
              </a:lnSpc>
            </a:pPr>
            <a:endParaRPr lang="en-GB" sz="2200" dirty="0">
              <a:latin typeface="Sakkal Majalla" panose="02000000000000000000" pitchFamily="2" charset="-78"/>
              <a:cs typeface="Sakkal Majalla" panose="02000000000000000000" pitchFamily="2" charset="-78"/>
            </a:endParaRPr>
          </a:p>
        </p:txBody>
      </p:sp>
      <p:sp>
        <p:nvSpPr>
          <p:cNvPr id="5" name="TextBox 4">
            <a:extLst>
              <a:ext uri="{FF2B5EF4-FFF2-40B4-BE49-F238E27FC236}">
                <a16:creationId xmlns:a16="http://schemas.microsoft.com/office/drawing/2014/main" id="{15EA8029-724F-37BF-48D9-D43BCB3BA3DB}"/>
              </a:ext>
            </a:extLst>
          </p:cNvPr>
          <p:cNvSpPr txBox="1"/>
          <p:nvPr/>
        </p:nvSpPr>
        <p:spPr bwMode="auto">
          <a:xfrm>
            <a:off x="561851" y="2180854"/>
            <a:ext cx="4027488" cy="40241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rtl="1">
              <a:spcBef>
                <a:spcPct val="20000"/>
              </a:spcBef>
            </a:pPr>
            <a:r>
              <a:rPr lang="ar" sz="2200">
                <a:latin typeface="Sakkal Majalla" panose="02000000000000000000" pitchFamily="2" charset="-78"/>
                <a:cs typeface="Sakkal Majalla" panose="02000000000000000000" pitchFamily="2" charset="-78"/>
              </a:rPr>
              <a:t>ترغب مدرستك/ كليتك في تطوير حملة تسويقية لجذب طلاب من الخارج. بالنسبة لكل عامل من العوامل الداخلية المحددة، ناقش كيفية تأثيرها على القرارات المتخذة للحملة التسويقية. ما الذي يمكنها فعله، وما لا يمكنها فعله؟</a:t>
            </a:r>
          </a:p>
        </p:txBody>
      </p:sp>
      <p:sp>
        <p:nvSpPr>
          <p:cNvPr id="4" name="Footer Placeholder 2">
            <a:extLst>
              <a:ext uri="{FF2B5EF4-FFF2-40B4-BE49-F238E27FC236}">
                <a16:creationId xmlns:a16="http://schemas.microsoft.com/office/drawing/2014/main" id="{3DA00949-920C-BA0A-2E18-9EC2505F590E}"/>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1323546208"/>
      </p:ext>
    </p:extLst>
  </p:cSld>
  <p:clrMapOvr>
    <a:masterClrMapping/>
  </p:clrMapOvr>
  <p:transition>
    <p:sndAc>
      <p:stSnd>
        <p:snd r:embed="rId3" name="click.wav"/>
      </p:stSnd>
    </p:sndAc>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EC438-A5F6-F6FC-9A28-E2DB3A2568E2}"/>
              </a:ext>
            </a:extLst>
          </p:cNvPr>
          <p:cNvSpPr>
            <a:spLocks noGrp="1"/>
          </p:cNvSpPr>
          <p:nvPr>
            <p:ph type="title"/>
          </p:nvPr>
        </p:nvSpPr>
        <p:spPr>
          <a:xfrm>
            <a:off x="457200" y="1052736"/>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عوامل خارجية</a:t>
            </a:r>
          </a:p>
        </p:txBody>
      </p:sp>
      <p:sp>
        <p:nvSpPr>
          <p:cNvPr id="3" name="Content Placeholder 2">
            <a:extLst>
              <a:ext uri="{FF2B5EF4-FFF2-40B4-BE49-F238E27FC236}">
                <a16:creationId xmlns:a16="http://schemas.microsoft.com/office/drawing/2014/main" id="{426213C7-04C5-FA7F-D338-5C2DD5B8F5E5}"/>
              </a:ext>
            </a:extLst>
          </p:cNvPr>
          <p:cNvSpPr txBox="1">
            <a:spLocks/>
          </p:cNvSpPr>
          <p:nvPr/>
        </p:nvSpPr>
        <p:spPr bwMode="auto">
          <a:xfrm>
            <a:off x="323529" y="1939662"/>
            <a:ext cx="8340610" cy="422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noAutofit/>
          </a:bodyPr>
          <a:lstStyle>
            <a:lvl1pPr marL="342900" indent="-342900" algn="r" rtl="1" eaLnBrk="0" fontAlgn="base" hangingPunct="0">
              <a:spcBef>
                <a:spcPct val="20000"/>
              </a:spcBef>
              <a:spcAft>
                <a:spcPct val="0"/>
              </a:spcAft>
              <a:buFont typeface="Wingdings" pitchFamily="2" charset="2"/>
              <a:buChar char="§"/>
              <a:defRPr sz="2400">
                <a:solidFill>
                  <a:schemeClr val="tx1"/>
                </a:solidFill>
                <a:latin typeface="Arial" panose="020B0604020202020204" pitchFamily="34" charset="0"/>
                <a:ea typeface="Arial" charset="0"/>
                <a:cs typeface="Arial" panose="020B0604020202020204" pitchFamily="34" charset="0"/>
              </a:defRPr>
            </a:lvl1pPr>
            <a:lvl2pPr marL="742950" indent="-285750" algn="r" rtl="1" eaLnBrk="0" fontAlgn="base" hangingPunct="0">
              <a:spcBef>
                <a:spcPct val="20000"/>
              </a:spcBef>
              <a:spcAft>
                <a:spcPct val="0"/>
              </a:spcAft>
              <a:buFont typeface="Wingdings" pitchFamily="2" charset="2"/>
              <a:buChar char="§"/>
              <a:defRPr sz="2400">
                <a:solidFill>
                  <a:schemeClr val="tx1"/>
                </a:solidFill>
                <a:latin typeface="Arial" panose="020B0604020202020204" pitchFamily="34" charset="0"/>
                <a:ea typeface="Arial" charset="0"/>
                <a:cs typeface="Arial" panose="020B0604020202020204" pitchFamily="34" charset="0"/>
              </a:defRPr>
            </a:lvl2pPr>
            <a:lvl3pPr marL="1143000" indent="-228600" algn="r" rtl="1" eaLnBrk="0" fontAlgn="base" hangingPunct="0">
              <a:spcBef>
                <a:spcPct val="20000"/>
              </a:spcBef>
              <a:spcAft>
                <a:spcPct val="0"/>
              </a:spcAft>
              <a:buFont typeface="Wingdings" pitchFamily="2" charset="2"/>
              <a:buChar char="§"/>
              <a:defRPr sz="2400">
                <a:solidFill>
                  <a:schemeClr val="tx1"/>
                </a:solidFill>
                <a:latin typeface="Arial" panose="020B0604020202020204" pitchFamily="34" charset="0"/>
                <a:ea typeface="Arial" charset="0"/>
                <a:cs typeface="Arial" panose="020B0604020202020204" pitchFamily="34" charset="0"/>
              </a:defRPr>
            </a:lvl3pPr>
            <a:lvl4pPr marL="1600200" indent="-228600" algn="r" rtl="1" eaLnBrk="0" fontAlgn="base" hangingPunct="0">
              <a:spcBef>
                <a:spcPct val="20000"/>
              </a:spcBef>
              <a:spcAft>
                <a:spcPct val="0"/>
              </a:spcAft>
              <a:buFont typeface="Wingdings" pitchFamily="2" charset="2"/>
              <a:buChar char="§"/>
              <a:defRPr sz="2400">
                <a:solidFill>
                  <a:schemeClr val="tx1"/>
                </a:solidFill>
                <a:latin typeface="Arial" panose="020B0604020202020204" pitchFamily="34" charset="0"/>
                <a:ea typeface="Arial" charset="0"/>
                <a:cs typeface="Arial" panose="020B0604020202020204" pitchFamily="34" charset="0"/>
              </a:defRPr>
            </a:lvl4pPr>
            <a:lvl5pPr marL="2057400" indent="-228600" algn="r" rtl="1" eaLnBrk="0" fontAlgn="base" hangingPunct="0">
              <a:spcBef>
                <a:spcPct val="20000"/>
              </a:spcBef>
              <a:spcAft>
                <a:spcPct val="0"/>
              </a:spcAft>
              <a:buFont typeface="Wingdings" pitchFamily="2" charset="2"/>
              <a:buChar char="§"/>
              <a:defRPr sz="2400">
                <a:solidFill>
                  <a:schemeClr val="tx1"/>
                </a:solidFill>
                <a:latin typeface="Arial" panose="020B0604020202020204" pitchFamily="34" charset="0"/>
                <a:ea typeface="Arial" charset="0"/>
                <a:cs typeface="Arial" panose="020B0604020202020204" pitchFamily="34" charset="0"/>
              </a:defRPr>
            </a:lvl5pPr>
            <a:lvl6pPr marL="2514600" indent="-228600" algn="r" rtl="1" fontAlgn="base">
              <a:spcBef>
                <a:spcPct val="20000"/>
              </a:spcBef>
              <a:spcAft>
                <a:spcPct val="0"/>
              </a:spcAft>
              <a:buFont typeface="Wingdings" pitchFamily="2" charset="2"/>
              <a:defRPr sz="2400">
                <a:solidFill>
                  <a:schemeClr val="tx1"/>
                </a:solidFill>
                <a:latin typeface="+mn-lt"/>
              </a:defRPr>
            </a:lvl6pPr>
            <a:lvl7pPr marL="2971800" indent="-228600" algn="r" rtl="1" fontAlgn="base">
              <a:spcBef>
                <a:spcPct val="20000"/>
              </a:spcBef>
              <a:spcAft>
                <a:spcPct val="0"/>
              </a:spcAft>
              <a:buFont typeface="Wingdings" pitchFamily="2" charset="2"/>
              <a:defRPr sz="2400">
                <a:solidFill>
                  <a:schemeClr val="tx1"/>
                </a:solidFill>
                <a:latin typeface="+mn-lt"/>
              </a:defRPr>
            </a:lvl7pPr>
            <a:lvl8pPr marL="3429000" indent="-228600" algn="r" rtl="1" fontAlgn="base">
              <a:spcBef>
                <a:spcPct val="20000"/>
              </a:spcBef>
              <a:spcAft>
                <a:spcPct val="0"/>
              </a:spcAft>
              <a:buFont typeface="Wingdings" pitchFamily="2" charset="2"/>
              <a:defRPr sz="2400">
                <a:solidFill>
                  <a:schemeClr val="tx1"/>
                </a:solidFill>
                <a:latin typeface="+mn-lt"/>
              </a:defRPr>
            </a:lvl8pPr>
            <a:lvl9pPr marL="3886200" indent="-228600" algn="r" rtl="1" fontAlgn="base">
              <a:spcBef>
                <a:spcPct val="20000"/>
              </a:spcBef>
              <a:spcAft>
                <a:spcPct val="0"/>
              </a:spcAft>
              <a:buFont typeface="Wingdings" pitchFamily="2" charset="2"/>
              <a:defRPr sz="2400">
                <a:solidFill>
                  <a:schemeClr val="tx1"/>
                </a:solidFill>
                <a:latin typeface="+mn-lt"/>
              </a:defRPr>
            </a:lvl9pPr>
          </a:lstStyle>
          <a:p>
            <a:pPr marL="0" lvl="0" indent="0" rtl="1">
              <a:buNone/>
            </a:pPr>
            <a:r>
              <a:rPr lang="ar" sz="2200" dirty="0">
                <a:latin typeface="Sakkal Majalla" panose="02000000000000000000" pitchFamily="2" charset="-78"/>
                <a:cs typeface="Sakkal Majalla" panose="02000000000000000000" pitchFamily="2" charset="-78"/>
              </a:rPr>
              <a:t>تتأثر الأعمال بما يحدث خارجها. يعد فهم العوامل الخارجية أمرًا أساسيًا لتحديد ما هو الأكثر ملاءمة في الحملة التسويقية. تحتاج الأعمال إلى معرفة المعلومات التي يجب جمعها. </a:t>
            </a:r>
          </a:p>
          <a:p>
            <a:pPr marL="0" lvl="0" indent="0" rtl="1">
              <a:buNone/>
            </a:pPr>
            <a:endParaRPr lang="en-GB" sz="2200" dirty="0">
              <a:latin typeface="Sakkal Majalla" panose="02000000000000000000" pitchFamily="2" charset="-78"/>
              <a:cs typeface="Sakkal Majalla" panose="02000000000000000000" pitchFamily="2" charset="-78"/>
            </a:endParaRPr>
          </a:p>
          <a:p>
            <a:pPr marL="0" lvl="0" indent="0" rtl="1">
              <a:buNone/>
            </a:pPr>
            <a:r>
              <a:rPr lang="ar" sz="2200" dirty="0">
                <a:latin typeface="Sakkal Majalla" panose="02000000000000000000" pitchFamily="2" charset="-78"/>
                <a:cs typeface="Sakkal Majalla" panose="02000000000000000000" pitchFamily="2" charset="-78"/>
              </a:rPr>
              <a:t>إحدى أدوات القيام بذلك هي تحليل ستيبل: </a:t>
            </a:r>
            <a:endParaRPr lang="en-US" sz="2200" dirty="0">
              <a:latin typeface="Sakkal Majalla" panose="02000000000000000000" pitchFamily="2" charset="-78"/>
              <a:cs typeface="Sakkal Majalla" panose="02000000000000000000" pitchFamily="2" charset="-78"/>
            </a:endParaRPr>
          </a:p>
          <a:p>
            <a:pPr marL="0" indent="0" rtl="1">
              <a:lnSpc>
                <a:spcPct val="90000"/>
              </a:lnSpc>
              <a:buNone/>
            </a:pPr>
            <a:r>
              <a:rPr lang="ar" sz="2200" dirty="0">
                <a:latin typeface="Sakkal Majalla" panose="02000000000000000000" pitchFamily="2" charset="-78"/>
                <a:cs typeface="Sakkal Majalla" panose="02000000000000000000" pitchFamily="2" charset="-78"/>
              </a:rPr>
              <a:t>S 	الاتجاهات الاجتماعية نحو الادخار والإنفاق والديون ومتطلبات المسؤولية الاجتماعية والتغيير</a:t>
            </a:r>
            <a:endParaRPr lang="en-US" sz="2200" dirty="0">
              <a:latin typeface="Sakkal Majalla" panose="02000000000000000000" pitchFamily="2" charset="-78"/>
              <a:cs typeface="Sakkal Majalla" panose="02000000000000000000" pitchFamily="2" charset="-78"/>
            </a:endParaRPr>
          </a:p>
          <a:p>
            <a:pPr marL="0" indent="0" rtl="1">
              <a:lnSpc>
                <a:spcPct val="90000"/>
              </a:lnSpc>
              <a:buNone/>
            </a:pPr>
            <a:r>
              <a:rPr lang="ar" sz="2200" dirty="0">
                <a:latin typeface="Sakkal Majalla" panose="02000000000000000000" pitchFamily="2" charset="-78"/>
                <a:cs typeface="Sakkal Majalla" panose="02000000000000000000" pitchFamily="2" charset="-78"/>
              </a:rPr>
              <a:t>T	التغير التكنولوجي</a:t>
            </a:r>
            <a:endParaRPr lang="en-US" sz="2200" dirty="0">
              <a:latin typeface="Sakkal Majalla" panose="02000000000000000000" pitchFamily="2" charset="-78"/>
              <a:cs typeface="Sakkal Majalla" panose="02000000000000000000" pitchFamily="2" charset="-78"/>
            </a:endParaRPr>
          </a:p>
          <a:p>
            <a:pPr marL="0" indent="0" rtl="1">
              <a:lnSpc>
                <a:spcPct val="90000"/>
              </a:lnSpc>
              <a:buNone/>
            </a:pPr>
            <a:r>
              <a:rPr lang="ar" sz="2200" dirty="0">
                <a:latin typeface="Sakkal Majalla" panose="02000000000000000000" pitchFamily="2" charset="-78"/>
                <a:cs typeface="Sakkal Majalla" panose="02000000000000000000" pitchFamily="2" charset="-78"/>
              </a:rPr>
              <a:t>E 	السياسات الاقتصادية والمالية والنقدية والسياسات الحكومية الأخرى</a:t>
            </a:r>
            <a:endParaRPr lang="en-US" sz="2200" dirty="0">
              <a:latin typeface="Sakkal Majalla" panose="02000000000000000000" pitchFamily="2" charset="-78"/>
              <a:cs typeface="Sakkal Majalla" panose="02000000000000000000" pitchFamily="2" charset="-78"/>
            </a:endParaRPr>
          </a:p>
          <a:p>
            <a:pPr marL="0" indent="0" rtl="1">
              <a:lnSpc>
                <a:spcPct val="90000"/>
              </a:lnSpc>
              <a:buNone/>
            </a:pPr>
            <a:r>
              <a:rPr lang="ar" sz="2200" dirty="0">
                <a:latin typeface="Sakkal Majalla" panose="02000000000000000000" pitchFamily="2" charset="-78"/>
                <a:cs typeface="Sakkal Majalla" panose="02000000000000000000" pitchFamily="2" charset="-78"/>
              </a:rPr>
              <a:t>E 	العوامل البيئة</a:t>
            </a:r>
            <a:endParaRPr lang="en-US" sz="2200" dirty="0">
              <a:latin typeface="Sakkal Majalla" panose="02000000000000000000" pitchFamily="2" charset="-78"/>
              <a:cs typeface="Sakkal Majalla" panose="02000000000000000000" pitchFamily="2" charset="-78"/>
            </a:endParaRPr>
          </a:p>
          <a:p>
            <a:pPr marL="0" indent="0" rtl="1">
              <a:lnSpc>
                <a:spcPct val="90000"/>
              </a:lnSpc>
              <a:buNone/>
            </a:pPr>
            <a:r>
              <a:rPr lang="ar" sz="2200" dirty="0">
                <a:latin typeface="Sakkal Majalla" panose="02000000000000000000" pitchFamily="2" charset="-78"/>
                <a:cs typeface="Sakkal Majalla" panose="02000000000000000000" pitchFamily="2" charset="-78"/>
              </a:rPr>
              <a:t>P	العوامل السياسية</a:t>
            </a:r>
            <a:endParaRPr lang="en-US" sz="2200" dirty="0">
              <a:latin typeface="Sakkal Majalla" panose="02000000000000000000" pitchFamily="2" charset="-78"/>
              <a:cs typeface="Sakkal Majalla" panose="02000000000000000000" pitchFamily="2" charset="-78"/>
            </a:endParaRPr>
          </a:p>
          <a:p>
            <a:pPr marL="0" indent="0" rtl="1">
              <a:lnSpc>
                <a:spcPct val="90000"/>
              </a:lnSpc>
              <a:buNone/>
            </a:pPr>
            <a:r>
              <a:rPr lang="ar" sz="2200" dirty="0">
                <a:latin typeface="Sakkal Majalla" panose="02000000000000000000" pitchFamily="2" charset="-78"/>
                <a:cs typeface="Sakkal Majalla" panose="02000000000000000000" pitchFamily="2" charset="-78"/>
              </a:rPr>
              <a:t>L	العوامل القانونية</a:t>
            </a:r>
            <a:endParaRPr lang="en-US" sz="2200" dirty="0">
              <a:latin typeface="Sakkal Majalla" panose="02000000000000000000" pitchFamily="2" charset="-78"/>
              <a:cs typeface="Sakkal Majalla" panose="02000000000000000000" pitchFamily="2" charset="-78"/>
            </a:endParaRPr>
          </a:p>
          <a:p>
            <a:pPr marL="0" indent="0" rtl="1">
              <a:lnSpc>
                <a:spcPct val="90000"/>
              </a:lnSpc>
              <a:buNone/>
            </a:pPr>
            <a:r>
              <a:rPr lang="ar" sz="2200" dirty="0">
                <a:latin typeface="Sakkal Majalla" panose="02000000000000000000" pitchFamily="2" charset="-78"/>
                <a:cs typeface="Sakkal Majalla" panose="02000000000000000000" pitchFamily="2" charset="-78"/>
              </a:rPr>
              <a:t>E 	الاتجاهات الأخلاقية</a:t>
            </a:r>
            <a:endParaRPr lang="en-US" sz="2200" dirty="0">
              <a:latin typeface="Sakkal Majalla" panose="02000000000000000000" pitchFamily="2" charset="-78"/>
              <a:cs typeface="Sakkal Majalla" panose="02000000000000000000" pitchFamily="2" charset="-78"/>
            </a:endParaRPr>
          </a:p>
          <a:p>
            <a:pPr rtl="1">
              <a:lnSpc>
                <a:spcPct val="90000"/>
              </a:lnSpc>
            </a:pPr>
            <a:endParaRPr lang="en-GB" sz="2200" kern="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05461ADD-2164-FA68-32E3-DF5934CB75B0}"/>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66983929"/>
      </p:ext>
    </p:extLst>
  </p:cSld>
  <p:clrMapOvr>
    <a:masterClrMapping/>
  </p:clrMapOvr>
  <p:transition>
    <p:sndAc>
      <p:stSnd>
        <p:snd r:embed="rId2" name="click.wav"/>
      </p:stSnd>
    </p:sndAc>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DE2DA-02D8-CA3C-FBF1-07C923887020}"/>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STEEPLE (ستيبل)</a:t>
            </a:r>
          </a:p>
        </p:txBody>
      </p:sp>
      <p:sp>
        <p:nvSpPr>
          <p:cNvPr id="3" name="Content Placeholder 2">
            <a:extLst>
              <a:ext uri="{FF2B5EF4-FFF2-40B4-BE49-F238E27FC236}">
                <a16:creationId xmlns:a16="http://schemas.microsoft.com/office/drawing/2014/main" id="{17B6A12E-BD65-074E-658B-0075F1094861}"/>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Autofit/>
          </a:bodyPr>
          <a:lstStyle/>
          <a:p>
            <a:pPr rtl="1">
              <a:lnSpc>
                <a:spcPct val="90000"/>
              </a:lnSpc>
            </a:pPr>
            <a:r>
              <a:rPr lang="ar" sz="1800" b="1" dirty="0">
                <a:latin typeface="Sakkal Majalla" panose="02000000000000000000" pitchFamily="2" charset="-78"/>
                <a:cs typeface="Sakkal Majalla" panose="02000000000000000000" pitchFamily="2" charset="-78"/>
              </a:rPr>
              <a:t>الاتجاهات الاجتماعية - </a:t>
            </a:r>
            <a:r>
              <a:rPr lang="ar" sz="1800" dirty="0">
                <a:latin typeface="Sakkal Majalla" panose="02000000000000000000" pitchFamily="2" charset="-78"/>
                <a:cs typeface="Sakkal Majalla" panose="02000000000000000000" pitchFamily="2" charset="-78"/>
              </a:rPr>
              <a:t> هي التأثيرات الثقافية والديموغرافية التي تؤثر على قرارات العملاء، والتي تؤثر على قرارات الشراء الخاصة بهم وكيفية استجابتهم لحملة تسويقية.</a:t>
            </a:r>
          </a:p>
          <a:p>
            <a:pPr rtl="1">
              <a:lnSpc>
                <a:spcPct val="90000"/>
              </a:lnSpc>
            </a:pPr>
            <a:r>
              <a:rPr lang="ar" sz="1800" dirty="0">
                <a:latin typeface="Sakkal Majalla" panose="02000000000000000000" pitchFamily="2" charset="-78"/>
                <a:cs typeface="Sakkal Majalla" panose="02000000000000000000" pitchFamily="2" charset="-78"/>
              </a:rPr>
              <a:t>تحتاج الأعمال إلى فهم احتياجات المستهلكين من خلال مجموعة من التأثيرات الديموغرافية. إذا كان المستهلكون أكثر ميلًا إلى ادخار المال، فسوف ينفقون أقل، مما يؤثر بدوره على تقنيات التسويق التي من المحتمل أن تنجح. غير إنه إذا كان المستهلكون أكثر ميلاً إلى الإنفاق، فسوف يشترون المزيد من السلع والخدمات، ويمكن استخدام تقنيات التسويق المختلفة. </a:t>
            </a:r>
          </a:p>
        </p:txBody>
      </p:sp>
      <p:sp>
        <p:nvSpPr>
          <p:cNvPr id="5" name="TextBox 4">
            <a:extLst>
              <a:ext uri="{FF2B5EF4-FFF2-40B4-BE49-F238E27FC236}">
                <a16:creationId xmlns:a16="http://schemas.microsoft.com/office/drawing/2014/main" id="{F66695C3-1EA9-24E7-60CE-80C18E2611A3}"/>
              </a:ext>
            </a:extLst>
          </p:cNvPr>
          <p:cNvSpPr txBox="1"/>
          <p:nvPr/>
        </p:nvSpPr>
        <p:spPr bwMode="auto">
          <a:xfrm>
            <a:off x="468312" y="2196001"/>
            <a:ext cx="4027488" cy="1881071"/>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ما رأيك في الاتجاهات الحالية للجمهور تجاه الادخار والإنفاق؟ ما السبب في رأيك؟ كيف يمكن للعمل أن يغير حملته التسويقية بسبب هذا؟</a:t>
            </a:r>
          </a:p>
        </p:txBody>
      </p:sp>
      <p:sp>
        <p:nvSpPr>
          <p:cNvPr id="4" name="Footer Placeholder 2">
            <a:extLst>
              <a:ext uri="{FF2B5EF4-FFF2-40B4-BE49-F238E27FC236}">
                <a16:creationId xmlns:a16="http://schemas.microsoft.com/office/drawing/2014/main" id="{BF65BCB5-8823-D5DF-77AC-3A5D9306C469}"/>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1207814851"/>
      </p:ext>
    </p:extLst>
  </p:cSld>
  <p:clrMapOvr>
    <a:masterClrMapping/>
  </p:clrMapOvr>
  <p:transition>
    <p:sndAc>
      <p:stSnd>
        <p:snd r:embed="rId2" name="click.wav"/>
      </p:stSnd>
    </p:sndAc>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DAD63-6309-EAAB-8C24-29349E73F205}"/>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STEEPLE (ستيبل)</a:t>
            </a:r>
          </a:p>
        </p:txBody>
      </p:sp>
      <p:sp>
        <p:nvSpPr>
          <p:cNvPr id="3" name="Content Placeholder 2">
            <a:extLst>
              <a:ext uri="{FF2B5EF4-FFF2-40B4-BE49-F238E27FC236}">
                <a16:creationId xmlns:a16="http://schemas.microsoft.com/office/drawing/2014/main" id="{14511E8A-B4EE-2B24-D52C-8EACBDA50C24}"/>
              </a:ext>
            </a:extLst>
          </p:cNvPr>
          <p:cNvSpPr>
            <a:spLocks noGrp="1"/>
          </p:cNvSpPr>
          <p:nvPr>
            <p:ph sz="half" idx="1"/>
          </p:nvPr>
        </p:nvSpPr>
        <p:spPr>
          <a:xfrm>
            <a:off x="468314"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1600" dirty="0">
                <a:latin typeface="Sakkal Majalla" panose="02000000000000000000" pitchFamily="2" charset="-78"/>
                <a:cs typeface="Sakkal Majalla" panose="02000000000000000000" pitchFamily="2" charset="-78"/>
              </a:rPr>
              <a:t>تؤثر متطلبات المسؤولية الاجتماعية كذلك على إنفاق المستهلكين. إذا كان المستهلكون يتخذون قرارات الشراء بناءً على ما إذا كان العمل مسؤولًا اجتماعيًا، على سبيل المثال يحقق ربحًا ويفيد الجمهور والعالم والمجتمع، فعليه إذًا اتخاذ خطوات لتحسين ذلك من أجل الحفاظ على ولاء العملاء.</a:t>
            </a:r>
          </a:p>
          <a:p>
            <a:pPr rtl="1">
              <a:lnSpc>
                <a:spcPct val="90000"/>
              </a:lnSpc>
            </a:pPr>
            <a:r>
              <a:rPr lang="ar" sz="1600" dirty="0">
                <a:latin typeface="Sakkal Majalla" panose="02000000000000000000" pitchFamily="2" charset="-78"/>
                <a:cs typeface="Sakkal Majalla" panose="02000000000000000000" pitchFamily="2" charset="-78"/>
              </a:rPr>
              <a:t>كما أن التغيير له تأثير على الأعمال. تعني تغييرات المستهلكين واتجاهاتهم وأذواقهم وتفضيلاتهم ضمن مجموعة ديموغرافية معينة أن الأعمال بحاجة إلى تكييف منتجاتها وخدماتها لمواجهة هذه التغييرات.</a:t>
            </a:r>
          </a:p>
          <a:p>
            <a:pPr rtl="1">
              <a:lnSpc>
                <a:spcPct val="90000"/>
              </a:lnSpc>
            </a:pPr>
            <a:endParaRPr lang="en-GB" sz="1600" dirty="0">
              <a:latin typeface="Sakkal Majalla" panose="02000000000000000000" pitchFamily="2" charset="-78"/>
              <a:cs typeface="Sakkal Majalla" panose="02000000000000000000" pitchFamily="2" charset="-78"/>
            </a:endParaRPr>
          </a:p>
        </p:txBody>
      </p:sp>
      <p:sp>
        <p:nvSpPr>
          <p:cNvPr id="6" name="TextBox 5">
            <a:extLst>
              <a:ext uri="{FF2B5EF4-FFF2-40B4-BE49-F238E27FC236}">
                <a16:creationId xmlns:a16="http://schemas.microsoft.com/office/drawing/2014/main" id="{9D8C9B64-0D7F-494D-E0F4-46DD451FA50B}"/>
              </a:ext>
            </a:extLst>
          </p:cNvPr>
          <p:cNvSpPr txBox="1"/>
          <p:nvPr/>
        </p:nvSpPr>
        <p:spPr bwMode="auto">
          <a:xfrm>
            <a:off x="4648200" y="2196001"/>
            <a:ext cx="4027488" cy="40241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dirty="0">
                <a:latin typeface="Sakkal Majalla" panose="02000000000000000000" pitchFamily="2" charset="-78"/>
                <a:cs typeface="Sakkal Majalla" panose="02000000000000000000" pitchFamily="2" charset="-78"/>
              </a:rPr>
              <a:t>بحث ومناقشة الاتجاهات الحالية والمستقبلية / متطلبات المسؤولية الاجتماعية التي تؤثر على الأعمال</a:t>
            </a:r>
          </a:p>
        </p:txBody>
      </p:sp>
      <p:sp>
        <p:nvSpPr>
          <p:cNvPr id="4" name="Footer Placeholder 2">
            <a:extLst>
              <a:ext uri="{FF2B5EF4-FFF2-40B4-BE49-F238E27FC236}">
                <a16:creationId xmlns:a16="http://schemas.microsoft.com/office/drawing/2014/main" id="{E545FA13-3EFB-A25D-41C6-3AE56E5AFEAD}"/>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2282443417"/>
      </p:ext>
    </p:extLst>
  </p:cSld>
  <p:clrMapOvr>
    <a:masterClrMapping/>
  </p:clrMapOvr>
  <p:transition>
    <p:sndAc>
      <p:stSnd>
        <p:snd r:embed="rId2" name="click.wav"/>
      </p:stSnd>
    </p:sndAc>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43C63-D26F-DA7B-5739-3A3BE5319B38}"/>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STEEPLE (ستيبل)</a:t>
            </a:r>
          </a:p>
        </p:txBody>
      </p:sp>
      <p:sp>
        <p:nvSpPr>
          <p:cNvPr id="3" name="Content Placeholder 2">
            <a:extLst>
              <a:ext uri="{FF2B5EF4-FFF2-40B4-BE49-F238E27FC236}">
                <a16:creationId xmlns:a16="http://schemas.microsoft.com/office/drawing/2014/main" id="{AE6F0CFE-9F06-AC07-2B9F-6F9DF2C025A7}"/>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1900" b="1" dirty="0">
                <a:latin typeface="Sakkal Majalla" panose="02000000000000000000" pitchFamily="2" charset="-78"/>
                <a:cs typeface="Sakkal Majalla" panose="02000000000000000000" pitchFamily="2" charset="-78"/>
              </a:rPr>
              <a:t>التغير التكنولوجي –</a:t>
            </a:r>
            <a:r>
              <a:rPr lang="ar" sz="1900" dirty="0">
                <a:latin typeface="Sakkal Majalla" panose="02000000000000000000" pitchFamily="2" charset="-78"/>
                <a:cs typeface="Sakkal Majalla" panose="02000000000000000000" pitchFamily="2" charset="-78"/>
              </a:rPr>
              <a:t> تؤثر ابتكارات التكنولوجيا على طرق تفاعل المستهلكين مع الأعمال وكيفية عملها، وبالتالي التسويق الذي سيكون فعالاً</a:t>
            </a:r>
          </a:p>
          <a:p>
            <a:pPr rtl="1">
              <a:lnSpc>
                <a:spcPct val="90000"/>
              </a:lnSpc>
            </a:pPr>
            <a:r>
              <a:rPr lang="ar" sz="1900" dirty="0">
                <a:latin typeface="Sakkal Majalla" panose="02000000000000000000" pitchFamily="2" charset="-78"/>
                <a:cs typeface="Sakkal Majalla" panose="02000000000000000000" pitchFamily="2" charset="-78"/>
              </a:rPr>
              <a:t>إن تحسين الاتصالات مع العملاء، على سبيل المثال من خلال برامج الدردشة ومنصات الوسائط الاجتماعية وما إلى ذلك، يعني أنه إذا لم يمتلك العمل التجاري منصات متعددة للاتصال بالعملاء، فقد لا يكون قادرًا على المنافسة والتسويق بشكل فعال.</a:t>
            </a:r>
          </a:p>
        </p:txBody>
      </p:sp>
      <p:sp>
        <p:nvSpPr>
          <p:cNvPr id="5" name="TextBox 4">
            <a:extLst>
              <a:ext uri="{FF2B5EF4-FFF2-40B4-BE49-F238E27FC236}">
                <a16:creationId xmlns:a16="http://schemas.microsoft.com/office/drawing/2014/main" id="{0CEE16D9-1A5F-5921-4B0D-81ECAAE58FE2}"/>
              </a:ext>
            </a:extLst>
          </p:cNvPr>
          <p:cNvSpPr txBox="1"/>
          <p:nvPr/>
        </p:nvSpPr>
        <p:spPr bwMode="auto">
          <a:xfrm>
            <a:off x="468312" y="2196001"/>
            <a:ext cx="4027488" cy="40241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dirty="0">
                <a:latin typeface="Sakkal Majalla" panose="02000000000000000000" pitchFamily="2" charset="-78"/>
                <a:cs typeface="Sakkal Majalla" panose="02000000000000000000" pitchFamily="2" charset="-78"/>
              </a:rPr>
              <a:t>قم بإجراء بحث عن عمل محلي. في رأيك، كيف تأثر بالعوامل التكنولوجية؟</a:t>
            </a:r>
          </a:p>
        </p:txBody>
      </p:sp>
      <p:sp>
        <p:nvSpPr>
          <p:cNvPr id="4" name="Footer Placeholder 2">
            <a:extLst>
              <a:ext uri="{FF2B5EF4-FFF2-40B4-BE49-F238E27FC236}">
                <a16:creationId xmlns:a16="http://schemas.microsoft.com/office/drawing/2014/main" id="{6B2DA668-B65C-BA51-B9E2-3F9CB59D2978}"/>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1572121428"/>
      </p:ext>
    </p:extLst>
  </p:cSld>
  <p:clrMapOvr>
    <a:masterClrMapping/>
  </p:clrMapOvr>
  <p:transition>
    <p:sndAc>
      <p:stSnd>
        <p:snd r:embed="rId2" name="click.wav"/>
      </p:stSnd>
    </p:sndAc>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43DF4-0D72-228C-16D6-1856DD732DFC}"/>
              </a:ext>
            </a:extLst>
          </p:cNvPr>
          <p:cNvSpPr>
            <a:spLocks noGrp="1"/>
          </p:cNvSpPr>
          <p:nvPr>
            <p:ph type="title"/>
          </p:nvPr>
        </p:nvSpPr>
        <p:spPr>
          <a:xfrm>
            <a:off x="457200" y="1195200"/>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STEEPLE (ستيبل)</a:t>
            </a:r>
          </a:p>
        </p:txBody>
      </p:sp>
      <p:sp>
        <p:nvSpPr>
          <p:cNvPr id="3" name="Content Placeholder 2">
            <a:extLst>
              <a:ext uri="{FF2B5EF4-FFF2-40B4-BE49-F238E27FC236}">
                <a16:creationId xmlns:a16="http://schemas.microsoft.com/office/drawing/2014/main" id="{85292408-F4C2-440B-2FE0-3BC839352152}"/>
              </a:ext>
            </a:extLst>
          </p:cNvPr>
          <p:cNvSpPr>
            <a:spLocks noGrp="1"/>
          </p:cNvSpPr>
          <p:nvPr>
            <p:ph idx="1"/>
          </p:nvPr>
        </p:nvSpPr>
        <p:spPr>
          <a:xfrm>
            <a:off x="468311" y="2196000"/>
            <a:ext cx="8207375" cy="3878436"/>
          </a:xfrm>
        </p:spPr>
        <p:txBody>
          <a:bodyPr wrap="square" rtlCol="1" anchor="t">
            <a:normAutofit/>
          </a:bodyPr>
          <a:lstStyle/>
          <a:p>
            <a:pPr rtl="1">
              <a:lnSpc>
                <a:spcPct val="90000"/>
              </a:lnSpc>
            </a:pPr>
            <a:r>
              <a:rPr lang="ar" sz="2200" b="1" dirty="0">
                <a:latin typeface="Sakkal Majalla" panose="02000000000000000000" pitchFamily="2" charset="-78"/>
                <a:cs typeface="Sakkal Majalla" panose="02000000000000000000" pitchFamily="2" charset="-78"/>
              </a:rPr>
              <a:t>السياسات الاقتصادية - </a:t>
            </a:r>
            <a:r>
              <a:rPr lang="ar" sz="2200" dirty="0">
                <a:latin typeface="Sakkal Majalla" panose="02000000000000000000" pitchFamily="2" charset="-78"/>
                <a:cs typeface="Sakkal Majalla" panose="02000000000000000000" pitchFamily="2" charset="-78"/>
              </a:rPr>
              <a:t>هي آثار أداء الاقتصاد على قرارات تسويق الأعمال.</a:t>
            </a:r>
          </a:p>
          <a:p>
            <a:pPr rtl="1">
              <a:lnSpc>
                <a:spcPct val="90000"/>
              </a:lnSpc>
            </a:pPr>
            <a:r>
              <a:rPr lang="ar" sz="2200" dirty="0">
                <a:latin typeface="Sakkal Majalla" panose="02000000000000000000" pitchFamily="2" charset="-78"/>
                <a:cs typeface="Sakkal Majalla" panose="02000000000000000000" pitchFamily="2" charset="-78"/>
              </a:rPr>
              <a:t>السياسات الاقتصادية في جانب العرض- السياسات الحكومية المعمول بها لتشجيع الأعمال على إنتاج السلع والخدمات من خلال تحفيز الاستثمار والابتكار والكفاءة وتعزيز المنافسة. ويؤدي هذا إلى زيادة النمو الاقتصادي. على سبيل المثال إن تخفيض ضريبة الشركات يعني تحمل الأعمال عبئًا ضريبيًا أقل، لذا؛ يمكنها استثمار المزيد من الأموال في إنتاج السلع والخدمات التي يمكن تسويقها بعد ذلك</a:t>
            </a:r>
          </a:p>
          <a:p>
            <a:pPr rtl="1">
              <a:lnSpc>
                <a:spcPct val="90000"/>
              </a:lnSpc>
            </a:pPr>
            <a:r>
              <a:rPr lang="ar" sz="2200" dirty="0">
                <a:latin typeface="Sakkal Majalla" panose="02000000000000000000" pitchFamily="2" charset="-78"/>
                <a:cs typeface="Sakkal Majalla" panose="02000000000000000000" pitchFamily="2" charset="-78"/>
              </a:rPr>
              <a:t>النمو الاقتصادي - يُقاس من خلال الزيادة في الناتج المحلي الإجمالي، وهو القيمة المجمعة لجميع السلع والخدمات المنتجة في بلد ما خلال عام واحد. تسهم العديد من العوامل معًا في النمو الاقتصادي (أو الركود). </a:t>
            </a:r>
          </a:p>
        </p:txBody>
      </p:sp>
      <p:sp>
        <p:nvSpPr>
          <p:cNvPr id="4" name="Footer Placeholder 2">
            <a:extLst>
              <a:ext uri="{FF2B5EF4-FFF2-40B4-BE49-F238E27FC236}">
                <a16:creationId xmlns:a16="http://schemas.microsoft.com/office/drawing/2014/main" id="{D92ED198-C09E-3722-4C5B-FEBE8D20C601}"/>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159339256"/>
      </p:ext>
    </p:extLst>
  </p:cSld>
  <p:clrMapOvr>
    <a:masterClrMapping/>
  </p:clrMapOvr>
  <p:transition>
    <p:sndAc>
      <p:stSnd>
        <p:snd r:embed="rId2" name="click.wav"/>
      </p:stSnd>
    </p:sndAc>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03750-031D-92C5-68FD-9C0DB90BD22B}"/>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STEEPLE (ستيبل)</a:t>
            </a:r>
          </a:p>
        </p:txBody>
      </p:sp>
      <p:sp>
        <p:nvSpPr>
          <p:cNvPr id="3" name="Content Placeholder 2">
            <a:extLst>
              <a:ext uri="{FF2B5EF4-FFF2-40B4-BE49-F238E27FC236}">
                <a16:creationId xmlns:a16="http://schemas.microsoft.com/office/drawing/2014/main" id="{7AC9B63A-9744-A491-DC29-0D0073F52D4E}"/>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dirty="0">
                <a:latin typeface="Sakkal Majalla" panose="02000000000000000000" pitchFamily="2" charset="-78"/>
                <a:cs typeface="Sakkal Majalla" panose="02000000000000000000" pitchFamily="2" charset="-78"/>
              </a:rPr>
              <a:t>عادةً ما يكون النمو الاقتصادي مدفوعًا بالإنفاق الاستهلاكي والاستثمار في الأعمال. إذا خفضت الحكومة ضريبة الدخل، أو أسعار الفائدة، سيتوفر للمستهلكين المزيد من الأموال لإنفاقها، مما يؤدي بدوره إلى المزيد من الإنفاق، وبالتالي يكون المستهلكون أكثر انفتاحًا على استراتيجيات التسويق التي تدفعهم للشراء. </a:t>
            </a:r>
          </a:p>
        </p:txBody>
      </p:sp>
      <p:sp>
        <p:nvSpPr>
          <p:cNvPr id="5" name="TextBox 4">
            <a:extLst>
              <a:ext uri="{FF2B5EF4-FFF2-40B4-BE49-F238E27FC236}">
                <a16:creationId xmlns:a16="http://schemas.microsoft.com/office/drawing/2014/main" id="{F1FA6334-527D-3C8A-A4AB-632FC4064BC2}"/>
              </a:ext>
            </a:extLst>
          </p:cNvPr>
          <p:cNvSpPr txBox="1"/>
          <p:nvPr/>
        </p:nvSpPr>
        <p:spPr bwMode="auto">
          <a:xfrm>
            <a:off x="468312" y="2196001"/>
            <a:ext cx="4027488" cy="1449023"/>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قم بإجراء بحث عن القرارات الاقتصادية التي حدثت في بلدك، مما قد يؤثر على الطريقة التي يمكن للأعمال أن تغير بها حملاتها التسويقية، وناقشها</a:t>
            </a:r>
          </a:p>
        </p:txBody>
      </p:sp>
      <p:sp>
        <p:nvSpPr>
          <p:cNvPr id="4" name="Footer Placeholder 2">
            <a:extLst>
              <a:ext uri="{FF2B5EF4-FFF2-40B4-BE49-F238E27FC236}">
                <a16:creationId xmlns:a16="http://schemas.microsoft.com/office/drawing/2014/main" id="{D6CF4F5A-A395-96D5-FDEF-823CF537EBFD}"/>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6" name="Picture 5" descr="A calculator and a pen on a paper&#10;&#10;Description automatically generated">
            <a:extLst>
              <a:ext uri="{FF2B5EF4-FFF2-40B4-BE49-F238E27FC236}">
                <a16:creationId xmlns:a16="http://schemas.microsoft.com/office/drawing/2014/main" id="{37950554-5B1C-1790-93B3-3ED5A3EDD465}"/>
              </a:ext>
            </a:extLst>
          </p:cNvPr>
          <p:cNvPicPr>
            <a:picLocks noChangeAspect="1"/>
          </p:cNvPicPr>
          <p:nvPr/>
        </p:nvPicPr>
        <p:blipFill>
          <a:blip r:embed="rId3"/>
          <a:stretch>
            <a:fillRect/>
          </a:stretch>
        </p:blipFill>
        <p:spPr>
          <a:xfrm>
            <a:off x="899592" y="4077072"/>
            <a:ext cx="2705903" cy="1853358"/>
          </a:xfrm>
          <a:prstGeom prst="rect">
            <a:avLst/>
          </a:prstGeom>
        </p:spPr>
      </p:pic>
    </p:spTree>
    <p:extLst>
      <p:ext uri="{BB962C8B-B14F-4D97-AF65-F5344CB8AC3E}">
        <p14:creationId xmlns:p14="http://schemas.microsoft.com/office/powerpoint/2010/main" val="1627826987"/>
      </p:ext>
    </p:extLst>
  </p:cSld>
  <p:clrMapOvr>
    <a:masterClrMapping/>
  </p:clrMapOvr>
  <p:transition>
    <p:sndAc>
      <p:stSnd>
        <p:snd r:embed="rId2" name="click.wav"/>
      </p:stSnd>
    </p:sndAc>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2">
            <a:extLst>
              <a:ext uri="{FF2B5EF4-FFF2-40B4-BE49-F238E27FC236}">
                <a16:creationId xmlns:a16="http://schemas.microsoft.com/office/drawing/2014/main" id="{CD9316BF-B3CE-8341-5A0A-249747D6C6E1}"/>
              </a:ext>
            </a:extLst>
          </p:cNvPr>
          <p:cNvSpPr>
            <a:spLocks noGrp="1" noChangeArrowheads="1"/>
          </p:cNvSpPr>
          <p:nvPr>
            <p:ph type="title"/>
          </p:nvPr>
        </p:nvSpPr>
        <p:spPr bwMode="auto">
          <a:xfrm>
            <a:off x="457200" y="1195388"/>
            <a:ext cx="8229600" cy="863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rtl="1"/>
            <a:r>
              <a:rPr lang="ar" sz="4600" dirty="0">
                <a:latin typeface="Sakkal Majalla" panose="02000000000000000000" pitchFamily="2" charset="-78"/>
                <a:cs typeface="Sakkal Majalla" panose="02000000000000000000" pitchFamily="2" charset="-78"/>
              </a:rPr>
              <a:t>أهداف التعلم</a:t>
            </a:r>
            <a:endParaRPr lang="en-GB" altLang="en-US" sz="4600" dirty="0">
              <a:latin typeface="Sakkal Majalla" panose="02000000000000000000" pitchFamily="2" charset="-78"/>
              <a:cs typeface="Sakkal Majalla" panose="02000000000000000000" pitchFamily="2" charset="-78"/>
            </a:endParaRPr>
          </a:p>
        </p:txBody>
      </p:sp>
      <p:sp>
        <p:nvSpPr>
          <p:cNvPr id="32771" name="Content Placeholder 3">
            <a:extLst>
              <a:ext uri="{FF2B5EF4-FFF2-40B4-BE49-F238E27FC236}">
                <a16:creationId xmlns:a16="http://schemas.microsoft.com/office/drawing/2014/main" id="{44DFA49F-83B7-E61C-00EB-D6046D571A05}"/>
              </a:ext>
            </a:extLst>
          </p:cNvPr>
          <p:cNvSpPr>
            <a:spLocks noGrp="1" noChangeArrowheads="1"/>
          </p:cNvSpPr>
          <p:nvPr>
            <p:ph sz="half" idx="2"/>
          </p:nvPr>
        </p:nvSpPr>
        <p:spPr bwMode="auto">
          <a:xfrm>
            <a:off x="491061" y="2276872"/>
            <a:ext cx="7991475" cy="36099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marL="404813" indent="-387350" defTabSz="431800" rtl="1">
              <a:buNone/>
            </a:pPr>
            <a:r>
              <a:rPr lang="ar" sz="2600" b="1" dirty="0">
                <a:latin typeface="Sakkal Majalla" panose="02000000000000000000" pitchFamily="2" charset="-78"/>
                <a:cs typeface="Sakkal Majalla" panose="02000000000000000000" pitchFamily="2" charset="-78"/>
              </a:rPr>
              <a:t>أ	استكشاف كيف يتم إجراء البحث على الأسواق المختلفة باستخدام نماذج وأدوات متنوعة</a:t>
            </a:r>
            <a:endParaRPr lang="en-GB" altLang="en-US" sz="2600" dirty="0">
              <a:latin typeface="Sakkal Majalla" panose="02000000000000000000" pitchFamily="2" charset="-78"/>
              <a:cs typeface="Sakkal Majalla" panose="02000000000000000000" pitchFamily="2" charset="-78"/>
            </a:endParaRPr>
          </a:p>
          <a:p>
            <a:pPr marL="404813" indent="-404813" defTabSz="431800" rtl="1">
              <a:spcBef>
                <a:spcPts val="1200"/>
              </a:spcBef>
              <a:buNone/>
            </a:pPr>
            <a:r>
              <a:rPr lang="ar" sz="2600" b="1" dirty="0">
                <a:latin typeface="Sakkal Majalla" panose="02000000000000000000" pitchFamily="2" charset="-78"/>
                <a:cs typeface="Sakkal Majalla" panose="02000000000000000000" pitchFamily="2" charset="-78"/>
              </a:rPr>
              <a:t>ب	استكشاف اتجاهات تسويق المنتجات محليًا ودوليًا</a:t>
            </a:r>
            <a:endParaRPr lang="en-GB" altLang="en-US" sz="2600" dirty="0">
              <a:latin typeface="Sakkal Majalla" panose="02000000000000000000" pitchFamily="2" charset="-78"/>
              <a:cs typeface="Sakkal Majalla" panose="02000000000000000000" pitchFamily="2" charset="-78"/>
            </a:endParaRPr>
          </a:p>
          <a:p>
            <a:pPr marL="404813" indent="-404813" defTabSz="431800" rtl="1">
              <a:spcBef>
                <a:spcPts val="1200"/>
              </a:spcBef>
              <a:buNone/>
            </a:pPr>
            <a:r>
              <a:rPr lang="ar" sz="2600" b="1" dirty="0">
                <a:latin typeface="Sakkal Majalla" panose="02000000000000000000" pitchFamily="2" charset="-78"/>
                <a:cs typeface="Sakkal Majalla" panose="02000000000000000000" pitchFamily="2" charset="-78"/>
              </a:rPr>
              <a:t>ج	وضع خطة حملة تسويقية لمنتج جديد</a:t>
            </a:r>
          </a:p>
          <a:p>
            <a:pPr marL="0" indent="0" defTabSz="431800" rtl="1">
              <a:spcBef>
                <a:spcPts val="1200"/>
              </a:spcBef>
              <a:buFont typeface="Wingdings" panose="05000000000000000000" pitchFamily="2" charset="2"/>
              <a:buNone/>
            </a:pPr>
            <a:endParaRPr lang="en-GB" altLang="en-US" sz="2600" b="1" dirty="0">
              <a:highlight>
                <a:srgbClr val="FFFF00"/>
              </a:highlight>
              <a:latin typeface="Sakkal Majalla" panose="02000000000000000000" pitchFamily="2" charset="-78"/>
              <a:cs typeface="Sakkal Majalla" panose="02000000000000000000" pitchFamily="2" charset="-78"/>
            </a:endParaRPr>
          </a:p>
          <a:p>
            <a:pPr marL="0" indent="0" defTabSz="431800" rtl="1">
              <a:spcBef>
                <a:spcPts val="1200"/>
              </a:spcBef>
              <a:buFont typeface="Wingdings" panose="05000000000000000000" pitchFamily="2" charset="2"/>
              <a:buNone/>
            </a:pPr>
            <a:endParaRPr lang="en-GB" altLang="en-US" sz="2600" b="1" dirty="0">
              <a:highlight>
                <a:srgbClr val="FFFF00"/>
              </a:highlight>
              <a:latin typeface="Sakkal Majalla" panose="02000000000000000000" pitchFamily="2" charset="-78"/>
              <a:cs typeface="Sakkal Majalla" panose="02000000000000000000" pitchFamily="2" charset="-78"/>
            </a:endParaRPr>
          </a:p>
          <a:p>
            <a:pPr marL="0" indent="0" defTabSz="431800" rtl="1">
              <a:spcBef>
                <a:spcPts val="1200"/>
              </a:spcBef>
              <a:buFont typeface="Wingdings" panose="05000000000000000000" pitchFamily="2" charset="2"/>
              <a:buNone/>
            </a:pPr>
            <a:br>
              <a:rPr lang="en-GB" altLang="en-US" sz="2600" dirty="0">
                <a:latin typeface="Sakkal Majalla" panose="02000000000000000000" pitchFamily="2" charset="-78"/>
                <a:cs typeface="Sakkal Majalla" panose="02000000000000000000" pitchFamily="2" charset="-78"/>
              </a:rPr>
            </a:br>
            <a:r>
              <a:rPr lang="ar" sz="2600" dirty="0">
                <a:latin typeface="Sakkal Majalla" panose="02000000000000000000" pitchFamily="2" charset="-78"/>
                <a:cs typeface="Sakkal Majalla" panose="02000000000000000000" pitchFamily="2" charset="-78"/>
              </a:rPr>
              <a:t>	</a:t>
            </a:r>
          </a:p>
        </p:txBody>
      </p:sp>
      <p:sp>
        <p:nvSpPr>
          <p:cNvPr id="2" name="Footer Placeholder 2">
            <a:extLst>
              <a:ext uri="{FF2B5EF4-FFF2-40B4-BE49-F238E27FC236}">
                <a16:creationId xmlns:a16="http://schemas.microsoft.com/office/drawing/2014/main" id="{83034929-414B-E9EC-3188-B2057D727391}"/>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cSld>
  <p:clrMapOvr>
    <a:masterClrMapping/>
  </p:clrMapOvr>
  <p:transition>
    <p:sndAc>
      <p:stSnd>
        <p:snd r:embed="rId3" name="click.wav"/>
      </p:stSnd>
    </p:sndAc>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0E5FDA-DA8A-602A-0BC6-DB2432BC27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2AD598-7724-0C25-BF2B-AEF9493E0E05}"/>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STEEPLE (ستيبل)</a:t>
            </a:r>
          </a:p>
        </p:txBody>
      </p:sp>
      <p:sp>
        <p:nvSpPr>
          <p:cNvPr id="3" name="Content Placeholder 2">
            <a:extLst>
              <a:ext uri="{FF2B5EF4-FFF2-40B4-BE49-F238E27FC236}">
                <a16:creationId xmlns:a16="http://schemas.microsoft.com/office/drawing/2014/main" id="{335B164F-3663-6EEC-4694-8EFB3AE99281}"/>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1700" b="1" dirty="0">
                <a:latin typeface="Sakkal Majalla" panose="02000000000000000000" pitchFamily="2" charset="-78"/>
                <a:cs typeface="Sakkal Majalla" panose="02000000000000000000" pitchFamily="2" charset="-78"/>
              </a:rPr>
              <a:t>العوامل البيئية – </a:t>
            </a:r>
            <a:r>
              <a:rPr lang="ar" sz="1700" dirty="0">
                <a:latin typeface="Sakkal Majalla" panose="02000000000000000000" pitchFamily="2" charset="-78"/>
                <a:cs typeface="Sakkal Majalla" panose="02000000000000000000" pitchFamily="2" charset="-78"/>
              </a:rPr>
              <a:t>تشير إلى المناطق المحيطة بنا، على سبيل المثال الهواء الذي نتنفسه، ونوعية المياه، والنباتات والحيوانات.</a:t>
            </a:r>
          </a:p>
          <a:p>
            <a:pPr rtl="1">
              <a:lnSpc>
                <a:spcPct val="90000"/>
              </a:lnSpc>
            </a:pPr>
            <a:r>
              <a:rPr lang="ar" sz="1700" dirty="0">
                <a:latin typeface="Sakkal Majalla" panose="02000000000000000000" pitchFamily="2" charset="-78"/>
                <a:cs typeface="Sakkal Majalla" panose="02000000000000000000" pitchFamily="2" charset="-78"/>
              </a:rPr>
              <a:t>تعتبر انبعاثات الكربون والنفايات وإعادة التدوير من الأمور المثيرة للقلق. أصبح المستهلكون أكثر وعيًا بالضرر الذي تلحقه الأعمال ببيئتنا الطبيعية، لذا؛ يتخذون قرارات الشراء من عمل ما بناءً على الإجراءات المتخذة فيما يتعلق بانبعاثات الكربون وإدارة النفايات وإعادة التدوير. ويجب أن تأخذ الحملات التسويقية هذا في الاعتبار.</a:t>
            </a:r>
          </a:p>
          <a:p>
            <a:pPr rtl="1">
              <a:lnSpc>
                <a:spcPct val="90000"/>
              </a:lnSpc>
            </a:pPr>
            <a:r>
              <a:rPr lang="ar" sz="1700" dirty="0">
                <a:latin typeface="Sakkal Majalla" panose="02000000000000000000" pitchFamily="2" charset="-78"/>
                <a:cs typeface="Sakkal Majalla" panose="02000000000000000000" pitchFamily="2" charset="-78"/>
              </a:rPr>
              <a:t>تدرك العديد من الأعمال الحاجة إلى الاستدامة، وتقوم بإنشاء حملاتها التسويقية للتأكد من أنها ستكون أكثر استدامة. </a:t>
            </a:r>
          </a:p>
          <a:p>
            <a:pPr rtl="1">
              <a:lnSpc>
                <a:spcPct val="90000"/>
              </a:lnSpc>
            </a:pPr>
            <a:endParaRPr lang="en-GB" sz="1700" dirty="0">
              <a:latin typeface="Sakkal Majalla" panose="02000000000000000000" pitchFamily="2" charset="-78"/>
              <a:cs typeface="Sakkal Majalla" panose="02000000000000000000" pitchFamily="2" charset="-78"/>
            </a:endParaRPr>
          </a:p>
        </p:txBody>
      </p:sp>
      <p:sp>
        <p:nvSpPr>
          <p:cNvPr id="6" name="TextBox 5">
            <a:extLst>
              <a:ext uri="{FF2B5EF4-FFF2-40B4-BE49-F238E27FC236}">
                <a16:creationId xmlns:a16="http://schemas.microsoft.com/office/drawing/2014/main" id="{FB28A50D-0014-DA2C-E84E-DDB3747BFEF5}"/>
              </a:ext>
            </a:extLst>
          </p:cNvPr>
          <p:cNvSpPr txBox="1"/>
          <p:nvPr/>
        </p:nvSpPr>
        <p:spPr bwMode="auto">
          <a:xfrm>
            <a:off x="421614" y="1988840"/>
            <a:ext cx="4027488" cy="18002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000" dirty="0">
                <a:latin typeface="Sakkal Majalla" panose="02000000000000000000" pitchFamily="2" charset="-78"/>
                <a:cs typeface="Sakkal Majalla" panose="02000000000000000000" pitchFamily="2" charset="-78"/>
              </a:rPr>
              <a:t>قم بإجراء بحث عن أهداف الاستدامة للأمم المتحدة، وفكر في كيفية تطوير عمل كبير تعرفه لحملة تسويقية لضمان استدامته.</a:t>
            </a:r>
          </a:p>
        </p:txBody>
      </p:sp>
      <p:sp>
        <p:nvSpPr>
          <p:cNvPr id="4" name="Footer Placeholder 2">
            <a:extLst>
              <a:ext uri="{FF2B5EF4-FFF2-40B4-BE49-F238E27FC236}">
                <a16:creationId xmlns:a16="http://schemas.microsoft.com/office/drawing/2014/main" id="{81A7A5BB-EA01-4138-AF99-81BE80BCA3B7}"/>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5" name="Picture 4" descr="Smoke and smoke coming out of a factory&#10;&#10;Description automatically generated">
            <a:extLst>
              <a:ext uri="{FF2B5EF4-FFF2-40B4-BE49-F238E27FC236}">
                <a16:creationId xmlns:a16="http://schemas.microsoft.com/office/drawing/2014/main" id="{3205412E-EC7F-5F38-BC47-421CDB0B6137}"/>
              </a:ext>
            </a:extLst>
          </p:cNvPr>
          <p:cNvPicPr>
            <a:picLocks noChangeAspect="1"/>
          </p:cNvPicPr>
          <p:nvPr/>
        </p:nvPicPr>
        <p:blipFill>
          <a:blip r:embed="rId3"/>
          <a:stretch>
            <a:fillRect/>
          </a:stretch>
        </p:blipFill>
        <p:spPr>
          <a:xfrm>
            <a:off x="899592" y="3768250"/>
            <a:ext cx="2907076" cy="1855425"/>
          </a:xfrm>
          <a:prstGeom prst="rect">
            <a:avLst/>
          </a:prstGeom>
        </p:spPr>
      </p:pic>
    </p:spTree>
    <p:extLst>
      <p:ext uri="{BB962C8B-B14F-4D97-AF65-F5344CB8AC3E}">
        <p14:creationId xmlns:p14="http://schemas.microsoft.com/office/powerpoint/2010/main" val="1479995645"/>
      </p:ext>
    </p:extLst>
  </p:cSld>
  <p:clrMapOvr>
    <a:masterClrMapping/>
  </p:clrMapOvr>
  <p:transition>
    <p:sndAc>
      <p:stSnd>
        <p:snd r:embed="rId2" name="click.wav"/>
      </p:stSnd>
    </p:sndAc>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C7D6-79AD-147E-CF3A-D317E522758A}"/>
              </a:ext>
            </a:extLst>
          </p:cNvPr>
          <p:cNvSpPr>
            <a:spLocks noGrp="1"/>
          </p:cNvSpPr>
          <p:nvPr>
            <p:ph type="title"/>
          </p:nvPr>
        </p:nvSpPr>
        <p:spPr>
          <a:xfrm>
            <a:off x="374848" y="1196752"/>
            <a:ext cx="8229600" cy="863600"/>
          </a:xfrm>
        </p:spPr>
        <p:txBody>
          <a:bodyPr rtlCol="1"/>
          <a:lstStyle/>
          <a:p>
            <a:pPr rtl="1"/>
            <a:r>
              <a:rPr lang="ar" sz="4600" dirty="0">
                <a:latin typeface="Sakkal Majalla" panose="02000000000000000000" pitchFamily="2" charset="-78"/>
                <a:cs typeface="Sakkal Majalla" panose="02000000000000000000" pitchFamily="2" charset="-78"/>
              </a:rPr>
              <a:t>STEEPLE (ستيبل)</a:t>
            </a:r>
          </a:p>
        </p:txBody>
      </p:sp>
      <p:sp>
        <p:nvSpPr>
          <p:cNvPr id="3" name="Content Placeholder 2">
            <a:extLst>
              <a:ext uri="{FF2B5EF4-FFF2-40B4-BE49-F238E27FC236}">
                <a16:creationId xmlns:a16="http://schemas.microsoft.com/office/drawing/2014/main" id="{95C3A7F6-FBAE-05F3-92EA-1E8E47280F1D}"/>
              </a:ext>
            </a:extLst>
          </p:cNvPr>
          <p:cNvSpPr>
            <a:spLocks noGrp="1"/>
          </p:cNvSpPr>
          <p:nvPr>
            <p:ph sz="half" idx="2"/>
          </p:nvPr>
        </p:nvSpPr>
        <p:spPr>
          <a:xfrm>
            <a:off x="4644008" y="2348880"/>
            <a:ext cx="4104456" cy="4287018"/>
          </a:xfrm>
        </p:spPr>
        <p:txBody>
          <a:bodyPr rtlCol="1"/>
          <a:lstStyle/>
          <a:p>
            <a:pPr marL="0" indent="0" rtl="1">
              <a:buNone/>
            </a:pPr>
            <a:r>
              <a:rPr lang="ar" sz="2000" b="1" dirty="0">
                <a:latin typeface="Sakkal Majalla" panose="02000000000000000000" pitchFamily="2" charset="-78"/>
                <a:cs typeface="Sakkal Majalla" panose="02000000000000000000" pitchFamily="2" charset="-78"/>
              </a:rPr>
              <a:t>القرارات السياسية - </a:t>
            </a:r>
            <a:r>
              <a:rPr lang="ar" sz="2000" dirty="0">
                <a:latin typeface="Sakkal Majalla" panose="02000000000000000000" pitchFamily="2" charset="-78"/>
                <a:cs typeface="Sakkal Majalla" panose="02000000000000000000" pitchFamily="2" charset="-78"/>
              </a:rPr>
              <a:t>هي القرارات التي تتخذها الحكومة، والتي لها تأثير على الأعمال. ويمكن أن تشمل:</a:t>
            </a:r>
          </a:p>
          <a:p>
            <a:pPr rtl="1"/>
            <a:r>
              <a:rPr lang="ar" sz="2000" dirty="0">
                <a:latin typeface="Sakkal Majalla" panose="02000000000000000000" pitchFamily="2" charset="-78"/>
                <a:cs typeface="Sakkal Majalla" panose="02000000000000000000" pitchFamily="2" charset="-78"/>
              </a:rPr>
              <a:t>الدعم الحكومي – الأموال (المنح) المقدمة للأعمال من قبل الحكومة للمساعدة في تطوير أعمالها يُمكن إدراج المنح في الحملات التسويقية إذا كانت متاحة.</a:t>
            </a:r>
          </a:p>
          <a:p>
            <a:pPr marL="0" indent="0" rtl="1">
              <a:buNone/>
            </a:pPr>
            <a:endParaRPr lang="en-GB" sz="2000" dirty="0">
              <a:latin typeface="Sakkal Majalla" panose="02000000000000000000" pitchFamily="2" charset="-78"/>
              <a:cs typeface="Sakkal Majalla" panose="02000000000000000000" pitchFamily="2" charset="-78"/>
            </a:endParaRPr>
          </a:p>
        </p:txBody>
      </p:sp>
      <p:sp>
        <p:nvSpPr>
          <p:cNvPr id="5" name="TextBox 4">
            <a:extLst>
              <a:ext uri="{FF2B5EF4-FFF2-40B4-BE49-F238E27FC236}">
                <a16:creationId xmlns:a16="http://schemas.microsoft.com/office/drawing/2014/main" id="{358858F7-616C-4FC3-BAB5-38C388E34CCB}"/>
              </a:ext>
            </a:extLst>
          </p:cNvPr>
          <p:cNvSpPr txBox="1"/>
          <p:nvPr/>
        </p:nvSpPr>
        <p:spPr>
          <a:xfrm>
            <a:off x="683568" y="2348880"/>
            <a:ext cx="3312368" cy="1015663"/>
          </a:xfrm>
          <a:prstGeom prst="rect">
            <a:avLst/>
          </a:prstGeom>
          <a:noFill/>
          <a:ln>
            <a:solidFill>
              <a:schemeClr val="tx1"/>
            </a:solidFill>
          </a:ln>
        </p:spPr>
        <p:txBody>
          <a:bodyPr wrap="square" rtlCol="1">
            <a:spAutoFit/>
          </a:bodyPr>
          <a:lstStyle/>
          <a:p>
            <a:pPr rtl="1"/>
            <a:r>
              <a:rPr lang="ar" sz="2000" dirty="0">
                <a:latin typeface="Sakkal Majalla" panose="02000000000000000000" pitchFamily="2" charset="-78"/>
                <a:cs typeface="Sakkal Majalla" panose="02000000000000000000" pitchFamily="2" charset="-78"/>
              </a:rPr>
              <a:t>قم بإجراء بحث عن القرارات السياسة التي حدثت في بلدك، والتي قد تؤثر على طريقة تطوير الأعمال لحملاتها التسويقية وناقشها</a:t>
            </a:r>
          </a:p>
        </p:txBody>
      </p:sp>
      <p:sp>
        <p:nvSpPr>
          <p:cNvPr id="4" name="Footer Placeholder 2">
            <a:extLst>
              <a:ext uri="{FF2B5EF4-FFF2-40B4-BE49-F238E27FC236}">
                <a16:creationId xmlns:a16="http://schemas.microsoft.com/office/drawing/2014/main" id="{FB82B499-3258-6D71-08D9-9599051EF720}"/>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2967869596"/>
      </p:ext>
    </p:extLst>
  </p:cSld>
  <p:clrMapOvr>
    <a:masterClrMapping/>
  </p:clrMapOvr>
  <p:transition>
    <p:sndAc>
      <p:stSnd>
        <p:snd r:embed="rId2" name="click.wav"/>
      </p:stSnd>
    </p:sndAc>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7E607B-A8FB-7CF9-030A-D165980E15D8}"/>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3BA7557-2797-13AD-052F-852FF31B2CC5}"/>
              </a:ext>
            </a:extLst>
          </p:cNvPr>
          <p:cNvSpPr txBox="1"/>
          <p:nvPr/>
        </p:nvSpPr>
        <p:spPr bwMode="auto">
          <a:xfrm>
            <a:off x="5678486" y="2134572"/>
            <a:ext cx="3008313" cy="3993307"/>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rtl="1">
              <a:spcBef>
                <a:spcPct val="20000"/>
              </a:spcBef>
            </a:pPr>
            <a:r>
              <a:rPr lang="ar" sz="2000" dirty="0">
                <a:latin typeface="Sakkal Majalla" panose="02000000000000000000" pitchFamily="2" charset="-78"/>
                <a:ea typeface="Arial" charset="0"/>
                <a:cs typeface="Sakkal Majalla" panose="02000000000000000000" pitchFamily="2" charset="-78"/>
              </a:rPr>
              <a:t>قم بإجراء البحث عن التشريعات ذات الصلة التي قد تؤثر على الحملات التسويقية لعمل محدد في بلدك</a:t>
            </a:r>
          </a:p>
        </p:txBody>
      </p:sp>
      <p:sp>
        <p:nvSpPr>
          <p:cNvPr id="3" name="Content Placeholder 2">
            <a:extLst>
              <a:ext uri="{FF2B5EF4-FFF2-40B4-BE49-F238E27FC236}">
                <a16:creationId xmlns:a16="http://schemas.microsoft.com/office/drawing/2014/main" id="{60FB3B0D-90CB-E352-A90E-2C72B4A85A32}"/>
              </a:ext>
            </a:extLst>
          </p:cNvPr>
          <p:cNvSpPr>
            <a:spLocks noGrp="1"/>
          </p:cNvSpPr>
          <p:nvPr>
            <p:ph idx="1"/>
          </p:nvPr>
        </p:nvSpPr>
        <p:spPr>
          <a:xfrm>
            <a:off x="324345" y="2132857"/>
            <a:ext cx="5111751" cy="432048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2200" b="1" dirty="0">
                <a:latin typeface="Sakkal Majalla" panose="02000000000000000000" pitchFamily="2" charset="-78"/>
                <a:cs typeface="Sakkal Majalla" panose="02000000000000000000" pitchFamily="2" charset="-78"/>
              </a:rPr>
              <a:t>البيئة القانونية – </a:t>
            </a:r>
            <a:r>
              <a:rPr lang="ar" sz="2200" dirty="0">
                <a:latin typeface="Sakkal Majalla" panose="02000000000000000000" pitchFamily="2" charset="-78"/>
                <a:cs typeface="Sakkal Majalla" panose="02000000000000000000" pitchFamily="2" charset="-78"/>
              </a:rPr>
              <a:t>القواعد التي فرضتها الحكومة على الأعمال. وهي تتغير باستمرار مع سن قوانين جديدة، وتؤثر على الأعمال، حيث تصبح بعض الأمور قانونية أو غير قانونية.</a:t>
            </a:r>
          </a:p>
          <a:p>
            <a:pPr rtl="1">
              <a:lnSpc>
                <a:spcPct val="90000"/>
              </a:lnSpc>
            </a:pPr>
            <a:r>
              <a:rPr lang="ar" sz="2200" dirty="0">
                <a:latin typeface="Sakkal Majalla" panose="02000000000000000000" pitchFamily="2" charset="-78"/>
                <a:cs typeface="Sakkal Majalla" panose="02000000000000000000" pitchFamily="2" charset="-78"/>
              </a:rPr>
              <a:t>كما تؤثر جميع القوانين المتعلقة بالطريقة التي يُسمح بها للأعمالا لاتصال بالعملاء، والمعلومات التي يُسمح للأعمال الاحتفاظ بها عن عملائها، وقوانين حماية العملاء عند الشراء، على القرارات التي تتخذها الأعمال بشأن كيفية إجراء الأبحاث والتسويق لأهدافها. </a:t>
            </a:r>
          </a:p>
        </p:txBody>
      </p:sp>
      <p:sp>
        <p:nvSpPr>
          <p:cNvPr id="8" name="Title 1">
            <a:extLst>
              <a:ext uri="{FF2B5EF4-FFF2-40B4-BE49-F238E27FC236}">
                <a16:creationId xmlns:a16="http://schemas.microsoft.com/office/drawing/2014/main" id="{70C81A66-5719-636A-4531-3F1F33705F77}"/>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algn="ctr" rtl="1"/>
            <a:r>
              <a:rPr lang="ar" sz="4600" dirty="0">
                <a:latin typeface="Sakkal Majalla" panose="02000000000000000000" pitchFamily="2" charset="-78"/>
                <a:cs typeface="Sakkal Majalla" panose="02000000000000000000" pitchFamily="2" charset="-78"/>
              </a:rPr>
              <a:t>STEEPLE (ستيبل)</a:t>
            </a:r>
          </a:p>
        </p:txBody>
      </p:sp>
      <p:sp>
        <p:nvSpPr>
          <p:cNvPr id="2" name="Footer Placeholder 2">
            <a:extLst>
              <a:ext uri="{FF2B5EF4-FFF2-40B4-BE49-F238E27FC236}">
                <a16:creationId xmlns:a16="http://schemas.microsoft.com/office/drawing/2014/main" id="{0BD81861-AF30-9A2B-EC8F-926DC19200D4}"/>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2941014627"/>
      </p:ext>
    </p:extLst>
  </p:cSld>
  <p:clrMapOvr>
    <a:masterClrMapping/>
  </p:clrMapOvr>
  <p:transition>
    <p:sndAc>
      <p:stSnd>
        <p:snd r:embed="rId3" name="click.wav"/>
      </p:stSnd>
    </p:sndAc>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5358A-14F6-518A-B4D7-C160851C8271}"/>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STEEPLE (ستيبل)</a:t>
            </a:r>
          </a:p>
        </p:txBody>
      </p:sp>
      <p:sp>
        <p:nvSpPr>
          <p:cNvPr id="3" name="Content Placeholder 2">
            <a:extLst>
              <a:ext uri="{FF2B5EF4-FFF2-40B4-BE49-F238E27FC236}">
                <a16:creationId xmlns:a16="http://schemas.microsoft.com/office/drawing/2014/main" id="{86A93901-0521-BF91-94B2-61F84BF922DA}"/>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r>
              <a:rPr lang="ar" b="1" dirty="0">
                <a:latin typeface="Sakkal Majalla" panose="02000000000000000000" pitchFamily="2" charset="-78"/>
                <a:cs typeface="Sakkal Majalla" panose="02000000000000000000" pitchFamily="2" charset="-78"/>
              </a:rPr>
              <a:t>الاتجاهات الأخلاقية – </a:t>
            </a:r>
            <a:r>
              <a:rPr lang="ar" dirty="0">
                <a:latin typeface="Sakkal Majalla" panose="02000000000000000000" pitchFamily="2" charset="-78"/>
                <a:cs typeface="Sakkal Majalla" panose="02000000000000000000" pitchFamily="2" charset="-78"/>
              </a:rPr>
              <a:t>الترويج للمنتجات بطريقة صادقة وشفافة وعادلة مع الالتزام بالمعايير الأخلاقية</a:t>
            </a:r>
            <a:r>
              <a:rPr lang="en" b="1" dirty="0">
                <a:latin typeface="Sakkal Majalla" panose="02000000000000000000" pitchFamily="2" charset="-78"/>
                <a:cs typeface="Sakkal Majalla" panose="02000000000000000000" pitchFamily="2" charset="-78"/>
              </a:rPr>
              <a:t>.</a:t>
            </a:r>
          </a:p>
          <a:p>
            <a:pPr rtl="1"/>
            <a:r>
              <a:rPr lang="ar" dirty="0">
                <a:latin typeface="Sakkal Majalla" panose="02000000000000000000" pitchFamily="2" charset="-78"/>
                <a:cs typeface="Sakkal Majalla" panose="02000000000000000000" pitchFamily="2" charset="-78"/>
              </a:rPr>
              <a:t>على الأعمال أن تدرك الاتجاهات الأخلاقية من خلال أبحاثها لضمان الوفاء بها أثناء تطوير حملتها التسويقية.</a:t>
            </a:r>
          </a:p>
          <a:p>
            <a:pPr rtl="1"/>
            <a:endParaRPr lang="en-GB" dirty="0">
              <a:latin typeface="Sakkal Majalla" panose="02000000000000000000" pitchFamily="2" charset="-78"/>
              <a:cs typeface="Sakkal Majalla" panose="02000000000000000000" pitchFamily="2" charset="-78"/>
            </a:endParaRPr>
          </a:p>
        </p:txBody>
      </p:sp>
      <p:sp>
        <p:nvSpPr>
          <p:cNvPr id="5" name="TextBox 4">
            <a:extLst>
              <a:ext uri="{FF2B5EF4-FFF2-40B4-BE49-F238E27FC236}">
                <a16:creationId xmlns:a16="http://schemas.microsoft.com/office/drawing/2014/main" id="{E89F9AFB-46CD-5B7F-02CC-22370306E25D}"/>
              </a:ext>
            </a:extLst>
          </p:cNvPr>
          <p:cNvSpPr txBox="1"/>
          <p:nvPr/>
        </p:nvSpPr>
        <p:spPr bwMode="auto">
          <a:xfrm>
            <a:off x="468312" y="2196001"/>
            <a:ext cx="4027488" cy="40241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dirty="0">
                <a:latin typeface="Sakkal Majalla" panose="02000000000000000000" pitchFamily="2" charset="-78"/>
                <a:cs typeface="Sakkal Majalla" panose="02000000000000000000" pitchFamily="2" charset="-78"/>
              </a:rPr>
              <a:t>قم بإجراء بحث عن الاتجاهات الأخلاقية ذات الصلة التي قد تؤثر على الحملات التسويقية لعمل محدد</a:t>
            </a:r>
          </a:p>
        </p:txBody>
      </p:sp>
      <p:sp>
        <p:nvSpPr>
          <p:cNvPr id="4" name="Footer Placeholder 2">
            <a:extLst>
              <a:ext uri="{FF2B5EF4-FFF2-40B4-BE49-F238E27FC236}">
                <a16:creationId xmlns:a16="http://schemas.microsoft.com/office/drawing/2014/main" id="{CEB495D7-D96E-08D6-7D7E-7E2AD689B59F}"/>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2800830264"/>
      </p:ext>
    </p:extLst>
  </p:cSld>
  <p:clrMapOvr>
    <a:masterClrMapping/>
  </p:clrMapOvr>
  <p:transition>
    <p:sndAc>
      <p:stSnd>
        <p:snd r:embed="rId2" name="click.wav"/>
      </p:stSnd>
    </p:sndAc>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56B10-E74F-87F2-6F68-3E641288C28C}"/>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تحليل المنافسين</a:t>
            </a:r>
          </a:p>
        </p:txBody>
      </p:sp>
      <p:sp>
        <p:nvSpPr>
          <p:cNvPr id="3" name="Content Placeholder 2">
            <a:extLst>
              <a:ext uri="{FF2B5EF4-FFF2-40B4-BE49-F238E27FC236}">
                <a16:creationId xmlns:a16="http://schemas.microsoft.com/office/drawing/2014/main" id="{DCC8DB38-CA1A-4842-67F7-A76437D9C92A}"/>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1700" dirty="0">
                <a:latin typeface="Sakkal Majalla" panose="02000000000000000000" pitchFamily="2" charset="-78"/>
                <a:cs typeface="Sakkal Majalla" panose="02000000000000000000" pitchFamily="2" charset="-78"/>
              </a:rPr>
              <a:t>تواجه جميع الأعمال تقريبًا منافسة، بمعنى أي عمل يبيع ذات المنتجات أو الخدمات أو منتجات مماثلة. قد تكون المنافسة محلية أو وطنية أو دولية. </a:t>
            </a:r>
          </a:p>
          <a:p>
            <a:pPr rtl="1">
              <a:lnSpc>
                <a:spcPct val="90000"/>
              </a:lnSpc>
            </a:pPr>
            <a:r>
              <a:rPr lang="ar" sz="1700" dirty="0">
                <a:latin typeface="Sakkal Majalla" panose="02000000000000000000" pitchFamily="2" charset="-78"/>
                <a:cs typeface="Sakkal Majalla" panose="02000000000000000000" pitchFamily="2" charset="-78"/>
              </a:rPr>
              <a:t>تعتمد العديد من الأعمال الآن على الإنترنت، مما يعني أنها تواجه منافسة دولية متزايدة.</a:t>
            </a:r>
          </a:p>
          <a:p>
            <a:pPr rtl="1">
              <a:lnSpc>
                <a:spcPct val="90000"/>
              </a:lnSpc>
            </a:pPr>
            <a:r>
              <a:rPr lang="ar" sz="1700" dirty="0">
                <a:latin typeface="Sakkal Majalla" panose="02000000000000000000" pitchFamily="2" charset="-78"/>
                <a:cs typeface="Sakkal Majalla" panose="02000000000000000000" pitchFamily="2" charset="-78"/>
              </a:rPr>
              <a:t>تسعى الأعمال جاهدة للتعرف على منافسيها للحصول على ميزة تنافسية، وتسويقها بشكل فعال لإنشاء قاعدة عملاء مخلصين.</a:t>
            </a:r>
          </a:p>
          <a:p>
            <a:pPr rtl="1">
              <a:lnSpc>
                <a:spcPct val="90000"/>
              </a:lnSpc>
            </a:pPr>
            <a:r>
              <a:rPr lang="ar" sz="1700" dirty="0">
                <a:latin typeface="Sakkal Majalla" panose="02000000000000000000" pitchFamily="2" charset="-78"/>
                <a:cs typeface="Sakkal Majalla" panose="02000000000000000000" pitchFamily="2" charset="-78"/>
              </a:rPr>
              <a:t>تحدد استراتيجيات التسويق للمنافسين ما يفعله عمل معين لمحاولة التغلب على المنافسة.</a:t>
            </a:r>
          </a:p>
          <a:p>
            <a:pPr rtl="1">
              <a:lnSpc>
                <a:spcPct val="90000"/>
              </a:lnSpc>
            </a:pPr>
            <a:endParaRPr lang="en-GB" sz="1700" dirty="0">
              <a:latin typeface="Sakkal Majalla" panose="02000000000000000000" pitchFamily="2" charset="-78"/>
              <a:cs typeface="Sakkal Majalla" panose="02000000000000000000" pitchFamily="2" charset="-78"/>
            </a:endParaRPr>
          </a:p>
        </p:txBody>
      </p:sp>
      <p:sp>
        <p:nvSpPr>
          <p:cNvPr id="5" name="TextBox 4">
            <a:extLst>
              <a:ext uri="{FF2B5EF4-FFF2-40B4-BE49-F238E27FC236}">
                <a16:creationId xmlns:a16="http://schemas.microsoft.com/office/drawing/2014/main" id="{A4AD17B4-3A68-2934-98F7-055083C874A7}"/>
              </a:ext>
            </a:extLst>
          </p:cNvPr>
          <p:cNvSpPr txBox="1"/>
          <p:nvPr/>
        </p:nvSpPr>
        <p:spPr bwMode="auto">
          <a:xfrm>
            <a:off x="468312" y="2196001"/>
            <a:ext cx="4027488" cy="1377015"/>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dirty="0">
                <a:latin typeface="Sakkal Majalla" panose="02000000000000000000" pitchFamily="2" charset="-78"/>
                <a:cs typeface="Sakkal Majalla" panose="02000000000000000000" pitchFamily="2" charset="-78"/>
              </a:rPr>
              <a:t>قم بإجراء بحث عن منافسين عمل من اختيارك. ما هو التسويق الذي يقومون به، والذي قد يؤثر على الحملات التسويقية التي يطورها العمل؟</a:t>
            </a:r>
          </a:p>
        </p:txBody>
      </p:sp>
      <p:sp>
        <p:nvSpPr>
          <p:cNvPr id="4" name="Footer Placeholder 2">
            <a:extLst>
              <a:ext uri="{FF2B5EF4-FFF2-40B4-BE49-F238E27FC236}">
                <a16:creationId xmlns:a16="http://schemas.microsoft.com/office/drawing/2014/main" id="{313F97CC-B8A0-AFEC-ADC2-1C5BE5FDB445}"/>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6" name="Picture 5" descr="A group of people pushing a ball&#10;&#10;Description automatically generated">
            <a:extLst>
              <a:ext uri="{FF2B5EF4-FFF2-40B4-BE49-F238E27FC236}">
                <a16:creationId xmlns:a16="http://schemas.microsoft.com/office/drawing/2014/main" id="{43CD686F-E9DA-6654-EB1A-963370B20CC9}"/>
              </a:ext>
            </a:extLst>
          </p:cNvPr>
          <p:cNvPicPr>
            <a:picLocks noChangeAspect="1"/>
          </p:cNvPicPr>
          <p:nvPr/>
        </p:nvPicPr>
        <p:blipFill>
          <a:blip r:embed="rId3"/>
          <a:stretch>
            <a:fillRect/>
          </a:stretch>
        </p:blipFill>
        <p:spPr>
          <a:xfrm>
            <a:off x="1229518" y="3709817"/>
            <a:ext cx="2505075" cy="2228850"/>
          </a:xfrm>
          <a:prstGeom prst="rect">
            <a:avLst/>
          </a:prstGeom>
        </p:spPr>
      </p:pic>
    </p:spTree>
    <p:extLst>
      <p:ext uri="{BB962C8B-B14F-4D97-AF65-F5344CB8AC3E}">
        <p14:creationId xmlns:p14="http://schemas.microsoft.com/office/powerpoint/2010/main" val="3683496766"/>
      </p:ext>
    </p:extLst>
  </p:cSld>
  <p:clrMapOvr>
    <a:masterClrMapping/>
  </p:clrMapOvr>
  <p:transition>
    <p:sndAc>
      <p:stSnd>
        <p:snd r:embed="rId2" name="click.wav"/>
      </p:stSnd>
    </p:sndAc>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71BF2-E739-AA30-1143-BCF7FF85C2DF}"/>
              </a:ext>
            </a:extLst>
          </p:cNvPr>
          <p:cNvSpPr>
            <a:spLocks noGrp="1"/>
          </p:cNvSpPr>
          <p:nvPr>
            <p:ph type="title"/>
          </p:nvPr>
        </p:nvSpPr>
        <p:spPr>
          <a:xfrm>
            <a:off x="457200" y="1195200"/>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القوى التنافسية</a:t>
            </a:r>
          </a:p>
        </p:txBody>
      </p:sp>
      <p:sp>
        <p:nvSpPr>
          <p:cNvPr id="3" name="Content Placeholder 2">
            <a:extLst>
              <a:ext uri="{FF2B5EF4-FFF2-40B4-BE49-F238E27FC236}">
                <a16:creationId xmlns:a16="http://schemas.microsoft.com/office/drawing/2014/main" id="{61293ED3-A7DE-9047-F57E-0CA97BC7DCC6}"/>
              </a:ext>
            </a:extLst>
          </p:cNvPr>
          <p:cNvSpPr>
            <a:spLocks noGrp="1"/>
          </p:cNvSpPr>
          <p:nvPr>
            <p:ph idx="1"/>
          </p:nvPr>
        </p:nvSpPr>
        <p:spPr>
          <a:xfrm>
            <a:off x="468311" y="2196000"/>
            <a:ext cx="8207375" cy="3878436"/>
          </a:xfrm>
        </p:spPr>
        <p:txBody>
          <a:bodyPr wrap="square" rtlCol="1" anchor="t">
            <a:normAutofit/>
          </a:bodyPr>
          <a:lstStyle/>
          <a:p>
            <a:pPr rtl="1">
              <a:lnSpc>
                <a:spcPct val="90000"/>
              </a:lnSpc>
            </a:pPr>
            <a:r>
              <a:rPr lang="ar" sz="1900" dirty="0">
                <a:latin typeface="Sakkal Majalla" panose="02000000000000000000" pitchFamily="2" charset="-78"/>
                <a:cs typeface="Sakkal Majalla" panose="02000000000000000000" pitchFamily="2" charset="-78"/>
              </a:rPr>
              <a:t>توفر القوى الخمس لبورتر نموذجًا لتحليل القوى التنافسية التي تؤثر على الأعمال لاكتشاف المجالات التي يمكن تحسينها لتكييف الحملة التسويقية وفقًا لها.</a:t>
            </a:r>
          </a:p>
          <a:p>
            <a:pPr rtl="1">
              <a:lnSpc>
                <a:spcPct val="90000"/>
              </a:lnSpc>
            </a:pPr>
            <a:r>
              <a:rPr lang="ar" sz="1900" b="1" dirty="0">
                <a:latin typeface="Sakkal Majalla" panose="02000000000000000000" pitchFamily="2" charset="-78"/>
                <a:cs typeface="Sakkal Majalla" panose="02000000000000000000" pitchFamily="2" charset="-78"/>
              </a:rPr>
              <a:t>قوة المورد:</a:t>
            </a:r>
            <a:r>
              <a:rPr lang="ar" sz="1900" dirty="0">
                <a:latin typeface="Sakkal Majalla" panose="02000000000000000000" pitchFamily="2" charset="-78"/>
                <a:cs typeface="Sakkal Majalla" panose="02000000000000000000" pitchFamily="2" charset="-78"/>
              </a:rPr>
              <a:t> قدرة الموردين على إملاء شروط العقد. يجب أن تأخذ الحملة التسويقية في الاعتبار قوة المورد عند تحديد الأسعار والطلب المحتمل</a:t>
            </a:r>
          </a:p>
          <a:p>
            <a:pPr rtl="1">
              <a:lnSpc>
                <a:spcPct val="90000"/>
              </a:lnSpc>
            </a:pPr>
            <a:r>
              <a:rPr lang="ar" sz="1900" dirty="0">
                <a:latin typeface="Sakkal Majalla" panose="02000000000000000000" pitchFamily="2" charset="-78"/>
                <a:cs typeface="Sakkal Majalla" panose="02000000000000000000" pitchFamily="2" charset="-78"/>
              </a:rPr>
              <a:t>هناك عدة عوامل تحدد مقدار القوة التي يمتلكها مورد معين:</a:t>
            </a:r>
          </a:p>
          <a:p>
            <a:pPr lvl="1" rtl="1">
              <a:lnSpc>
                <a:spcPct val="90000"/>
              </a:lnSpc>
            </a:pPr>
            <a:r>
              <a:rPr lang="ar" sz="1900" dirty="0">
                <a:latin typeface="Sakkal Majalla" panose="02000000000000000000" pitchFamily="2" charset="-78"/>
                <a:cs typeface="Sakkal Majalla" panose="02000000000000000000" pitchFamily="2" charset="-78"/>
              </a:rPr>
              <a:t>عدد الموردين المتاحين: إذا كان هناك المزيد من الموردين، فمن المرجح أن يقبل المورد شروطًا صارمة، وإلا سيفقد العقد.</a:t>
            </a:r>
          </a:p>
          <a:p>
            <a:pPr lvl="1" rtl="1">
              <a:lnSpc>
                <a:spcPct val="90000"/>
              </a:lnSpc>
            </a:pPr>
            <a:r>
              <a:rPr lang="ar" sz="1900" dirty="0">
                <a:latin typeface="Sakkal Majalla" panose="02000000000000000000" pitchFamily="2" charset="-78"/>
                <a:cs typeface="Sakkal Majalla" panose="02000000000000000000" pitchFamily="2" charset="-78"/>
              </a:rPr>
              <a:t>أهمية العنصر الذي يتم توريده: كلما زادت أهمية العنصر بالنسبة إلى أعمال الشراء، زاد احتمال السماح للمورد بإملاء شروط العقد</a:t>
            </a:r>
          </a:p>
        </p:txBody>
      </p:sp>
      <p:sp>
        <p:nvSpPr>
          <p:cNvPr id="4" name="Footer Placeholder 2">
            <a:extLst>
              <a:ext uri="{FF2B5EF4-FFF2-40B4-BE49-F238E27FC236}">
                <a16:creationId xmlns:a16="http://schemas.microsoft.com/office/drawing/2014/main" id="{E2800C2C-B3B1-1D82-25A4-BC5AB5F99EE0}"/>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2867233602"/>
      </p:ext>
    </p:extLst>
  </p:cSld>
  <p:clrMapOvr>
    <a:masterClrMapping/>
  </p:clrMapOvr>
  <p:transition>
    <p:sndAc>
      <p:stSnd>
        <p:snd r:embed="rId2" name="click.wav"/>
      </p:stSnd>
    </p:sndAc>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E012D-8250-A8FB-EC9D-04C4A387BC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20D8F7-F4A5-3124-C889-F7357A73368E}"/>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القوى الخمس لبورتر</a:t>
            </a:r>
          </a:p>
        </p:txBody>
      </p:sp>
      <p:sp>
        <p:nvSpPr>
          <p:cNvPr id="3" name="Content Placeholder 2">
            <a:extLst>
              <a:ext uri="{FF2B5EF4-FFF2-40B4-BE49-F238E27FC236}">
                <a16:creationId xmlns:a16="http://schemas.microsoft.com/office/drawing/2014/main" id="{8454D9D4-71FF-ABB7-1481-45E7C093F49F}"/>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1700" b="1" dirty="0">
                <a:latin typeface="Sakkal Majalla" panose="02000000000000000000" pitchFamily="2" charset="-78"/>
                <a:cs typeface="Sakkal Majalla" panose="02000000000000000000" pitchFamily="2" charset="-78"/>
              </a:rPr>
              <a:t>قوة المشتري:</a:t>
            </a:r>
            <a:r>
              <a:rPr lang="ar" sz="1700" dirty="0">
                <a:latin typeface="Sakkal Majalla" panose="02000000000000000000" pitchFamily="2" charset="-78"/>
                <a:cs typeface="Sakkal Majalla" panose="02000000000000000000" pitchFamily="2" charset="-78"/>
              </a:rPr>
              <a:t> قدرة المشترين على خفض الأسعار، مما يقلل هوامش ربح الموردين. يجب أن تأخذ الحملة التسويقية في الاعتبار قوة المشتري عند تحديد الأسعار والطلب المحتمل</a:t>
            </a:r>
          </a:p>
          <a:p>
            <a:pPr rtl="1">
              <a:lnSpc>
                <a:spcPct val="90000"/>
              </a:lnSpc>
            </a:pPr>
            <a:r>
              <a:rPr lang="ar" sz="1700" dirty="0">
                <a:latin typeface="Sakkal Majalla" panose="02000000000000000000" pitchFamily="2" charset="-78"/>
                <a:cs typeface="Sakkal Majalla" panose="02000000000000000000" pitchFamily="2" charset="-78"/>
              </a:rPr>
              <a:t>هناك عدة عوامل تحدد مقدار القوة التي يمتلكها مشتر معين:</a:t>
            </a:r>
          </a:p>
          <a:p>
            <a:pPr lvl="1" rtl="1">
              <a:lnSpc>
                <a:spcPct val="90000"/>
              </a:lnSpc>
            </a:pPr>
            <a:r>
              <a:rPr lang="ar" sz="1700" dirty="0">
                <a:latin typeface="Sakkal Majalla" panose="02000000000000000000" pitchFamily="2" charset="-78"/>
                <a:cs typeface="Sakkal Majalla" panose="02000000000000000000" pitchFamily="2" charset="-78"/>
              </a:rPr>
              <a:t>عدد المشترين المتاحين: إذا كان هناك عدد محدود من العملاء، سيمتلك المشتري السلطة على العميل.</a:t>
            </a:r>
          </a:p>
          <a:p>
            <a:pPr lvl="1" rtl="1">
              <a:lnSpc>
                <a:spcPct val="90000"/>
              </a:lnSpc>
            </a:pPr>
            <a:r>
              <a:rPr lang="ar" sz="1700" dirty="0">
                <a:latin typeface="Sakkal Majalla" panose="02000000000000000000" pitchFamily="2" charset="-78"/>
                <a:cs typeface="Sakkal Majalla" panose="02000000000000000000" pitchFamily="2" charset="-78"/>
              </a:rPr>
              <a:t>كمية العناصر التي يتم شراؤها: إذا كان المشترون يشترون نسبة كبيرة من سلع المورد، فسيكون لديهم قدرة أكبر على إملاء الشروط مقارنة بالمشتري الذي لا يشتري الكثير.</a:t>
            </a:r>
          </a:p>
        </p:txBody>
      </p:sp>
      <p:sp>
        <p:nvSpPr>
          <p:cNvPr id="5" name="TextBox 4">
            <a:extLst>
              <a:ext uri="{FF2B5EF4-FFF2-40B4-BE49-F238E27FC236}">
                <a16:creationId xmlns:a16="http://schemas.microsoft.com/office/drawing/2014/main" id="{E33E7B14-E80C-32F2-393E-4AF71EF4B5B6}"/>
              </a:ext>
            </a:extLst>
          </p:cNvPr>
          <p:cNvSpPr txBox="1"/>
          <p:nvPr/>
        </p:nvSpPr>
        <p:spPr bwMode="auto">
          <a:xfrm>
            <a:off x="468312" y="2196001"/>
            <a:ext cx="4027488" cy="40241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dirty="0">
                <a:latin typeface="Sakkal Majalla" panose="02000000000000000000" pitchFamily="2" charset="-78"/>
                <a:cs typeface="Sakkal Majalla" panose="02000000000000000000" pitchFamily="2" charset="-78"/>
              </a:rPr>
              <a:t>ناقش الصناعة التي يتمتع فيها المشتري بالقوة. ما هو تأثير ذلك على الحملة التسويقية؟</a:t>
            </a:r>
          </a:p>
        </p:txBody>
      </p:sp>
      <p:sp>
        <p:nvSpPr>
          <p:cNvPr id="4" name="Footer Placeholder 2">
            <a:extLst>
              <a:ext uri="{FF2B5EF4-FFF2-40B4-BE49-F238E27FC236}">
                <a16:creationId xmlns:a16="http://schemas.microsoft.com/office/drawing/2014/main" id="{41C0BDAA-5BBB-49AC-5FBA-18C30B25BCD1}"/>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283731997"/>
      </p:ext>
    </p:extLst>
  </p:cSld>
  <p:clrMapOvr>
    <a:masterClrMapping/>
  </p:clrMapOvr>
  <p:transition>
    <p:sndAc>
      <p:stSnd>
        <p:snd r:embed="rId3" name="click.wav"/>
      </p:stSnd>
    </p:sndAc>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CE4156-4D75-F842-E7EB-FCF1B4CBB1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E3F0F0-B78F-4609-3E8D-8986CA9A6A80}"/>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القوى الخمس لبورتر</a:t>
            </a:r>
          </a:p>
        </p:txBody>
      </p:sp>
      <p:sp>
        <p:nvSpPr>
          <p:cNvPr id="3" name="Content Placeholder 2">
            <a:extLst>
              <a:ext uri="{FF2B5EF4-FFF2-40B4-BE49-F238E27FC236}">
                <a16:creationId xmlns:a16="http://schemas.microsoft.com/office/drawing/2014/main" id="{8B6614B0-A866-2C9F-8B5A-15C4A0BA55C9}"/>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1700" b="1" dirty="0">
                <a:latin typeface="Sakkal Majalla" panose="02000000000000000000" pitchFamily="2" charset="-78"/>
                <a:cs typeface="Sakkal Majalla" panose="02000000000000000000" pitchFamily="2" charset="-78"/>
              </a:rPr>
              <a:t>تهديد الوافدين الجدد:</a:t>
            </a:r>
            <a:r>
              <a:rPr lang="ar" sz="1700" dirty="0">
                <a:latin typeface="Sakkal Majalla" panose="02000000000000000000" pitchFamily="2" charset="-78"/>
                <a:cs typeface="Sakkal Majalla" panose="02000000000000000000" pitchFamily="2" charset="-78"/>
              </a:rPr>
              <a:t> لا ترغب الأعمال في دخول أعمال جديدة إلى الأسواق، وسرقة أرباحها، وهو أمر محتمل إذا كان سوقًا يمكن الدخول إليه بسهولة. </a:t>
            </a:r>
          </a:p>
          <a:p>
            <a:pPr rtl="1">
              <a:lnSpc>
                <a:spcPct val="90000"/>
              </a:lnSpc>
            </a:pPr>
            <a:r>
              <a:rPr lang="ar" sz="1700" dirty="0">
                <a:latin typeface="Sakkal Majalla" panose="02000000000000000000" pitchFamily="2" charset="-78"/>
                <a:cs typeface="Sakkal Majalla" panose="02000000000000000000" pitchFamily="2" charset="-78"/>
              </a:rPr>
              <a:t>عادةً ما يكون الدخول إلى الأسواق الأكثر ربحية أكثر صعوبة لوجود حواجز ضمنت الأعمال الأخرى وجودها، على سبيل المثال استثمارات ضخمة في التكنولوجيا.. من المهم معرفة كيفية قيام الأعمال الأخرى بالتسويق لعملائها عند تحديد القرارات التي يمكن اتخاذها لحملتها التسويقية الخاصة.</a:t>
            </a:r>
          </a:p>
        </p:txBody>
      </p:sp>
      <p:sp>
        <p:nvSpPr>
          <p:cNvPr id="5" name="TextBox 4">
            <a:extLst>
              <a:ext uri="{FF2B5EF4-FFF2-40B4-BE49-F238E27FC236}">
                <a16:creationId xmlns:a16="http://schemas.microsoft.com/office/drawing/2014/main" id="{76D88A2E-925D-98CF-E67A-99DBB3ADA6A2}"/>
              </a:ext>
            </a:extLst>
          </p:cNvPr>
          <p:cNvSpPr txBox="1"/>
          <p:nvPr/>
        </p:nvSpPr>
        <p:spPr bwMode="auto">
          <a:xfrm>
            <a:off x="468312" y="2196001"/>
            <a:ext cx="4027488" cy="40241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dirty="0">
                <a:latin typeface="Sakkal Majalla" panose="02000000000000000000" pitchFamily="2" charset="-78"/>
                <a:cs typeface="Sakkal Majalla" panose="02000000000000000000" pitchFamily="2" charset="-78"/>
              </a:rPr>
              <a:t>ناقش الصناعة التي يوجد بها تهديد كبير بالوافدين الجدد. كيف يؤثر ذلك على الحملة التسويقية؟</a:t>
            </a:r>
          </a:p>
        </p:txBody>
      </p:sp>
      <p:sp>
        <p:nvSpPr>
          <p:cNvPr id="4" name="Footer Placeholder 2">
            <a:extLst>
              <a:ext uri="{FF2B5EF4-FFF2-40B4-BE49-F238E27FC236}">
                <a16:creationId xmlns:a16="http://schemas.microsoft.com/office/drawing/2014/main" id="{E8B918F2-FD11-5750-B500-26097636C08E}"/>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2682306357"/>
      </p:ext>
    </p:extLst>
  </p:cSld>
  <p:clrMapOvr>
    <a:masterClrMapping/>
  </p:clrMapOvr>
  <p:transition>
    <p:sndAc>
      <p:stSnd>
        <p:snd r:embed="rId2" name="click.wav"/>
      </p:stSnd>
    </p:sndAc>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2F72B-013B-8284-BFE0-DD3F470E37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6BB8FE-63C6-7DCF-80C0-844DE8757C2E}"/>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القوى الخمس لبورتر</a:t>
            </a:r>
          </a:p>
        </p:txBody>
      </p:sp>
      <p:sp>
        <p:nvSpPr>
          <p:cNvPr id="3" name="Content Placeholder 2">
            <a:extLst>
              <a:ext uri="{FF2B5EF4-FFF2-40B4-BE49-F238E27FC236}">
                <a16:creationId xmlns:a16="http://schemas.microsoft.com/office/drawing/2014/main" id="{966ED57D-E1BD-30A8-C106-93251BBCB92C}"/>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1700" b="1" dirty="0">
                <a:latin typeface="Sakkal Majalla" panose="02000000000000000000" pitchFamily="2" charset="-78"/>
                <a:cs typeface="Sakkal Majalla" panose="02000000000000000000" pitchFamily="2" charset="-78"/>
              </a:rPr>
              <a:t>تهديد البدائل:</a:t>
            </a:r>
            <a:r>
              <a:rPr lang="ar" sz="1700" dirty="0">
                <a:latin typeface="Sakkal Majalla" panose="02000000000000000000" pitchFamily="2" charset="-78"/>
                <a:cs typeface="Sakkal Majalla" panose="02000000000000000000" pitchFamily="2" charset="-78"/>
              </a:rPr>
              <a:t> هذا التهديد مشابه لتهديد الوافدين الجدد. إذا تمكن العملاء من الحصول على منتجات من المنافسين، فلن يكونوا على استعداد لدفع أسعار أعلى. وقد يؤثر ذلك على قرارات التسعير التي سيتم إدراجها في الحملة التسويقية.</a:t>
            </a:r>
          </a:p>
          <a:p>
            <a:pPr rtl="1">
              <a:lnSpc>
                <a:spcPct val="90000"/>
              </a:lnSpc>
            </a:pPr>
            <a:r>
              <a:rPr lang="ar" sz="1700" dirty="0">
                <a:latin typeface="Sakkal Majalla" panose="02000000000000000000" pitchFamily="2" charset="-78"/>
                <a:cs typeface="Sakkal Majalla" panose="02000000000000000000" pitchFamily="2" charset="-78"/>
              </a:rPr>
              <a:t>يعتبر الوضع الأكثر تفضيلاً للأعمال هو السوق الذي لا يحتوي على منتجات بديلة.</a:t>
            </a:r>
          </a:p>
          <a:p>
            <a:pPr rtl="1">
              <a:lnSpc>
                <a:spcPct val="90000"/>
              </a:lnSpc>
            </a:pPr>
            <a:r>
              <a:rPr lang="ar" sz="1700" b="1" dirty="0">
                <a:latin typeface="Sakkal Majalla" panose="02000000000000000000" pitchFamily="2" charset="-78"/>
                <a:cs typeface="Sakkal Majalla" panose="02000000000000000000" pitchFamily="2" charset="-78"/>
              </a:rPr>
              <a:t>المنافسة في الصناعة:</a:t>
            </a:r>
            <a:r>
              <a:rPr lang="ar" sz="1700" dirty="0">
                <a:latin typeface="Sakkal Majalla" panose="02000000000000000000" pitchFamily="2" charset="-78"/>
                <a:cs typeface="Sakkal Majalla" panose="02000000000000000000" pitchFamily="2" charset="-78"/>
              </a:rPr>
              <a:t> تعتبر الصناعة التي يوجد بها الكثير من الشركات المتنافسة ليست جذابة للأعمال مثل تلك التي تكون فيها الأعمال القائمة راضية بالعملاء لديها. من الأسهل الدخول إلى سوق به عدد منافسين أقل، وبالتالي تحقيق أرباح على المدى الطويل.</a:t>
            </a:r>
          </a:p>
        </p:txBody>
      </p:sp>
      <p:sp>
        <p:nvSpPr>
          <p:cNvPr id="5" name="TextBox 4">
            <a:extLst>
              <a:ext uri="{FF2B5EF4-FFF2-40B4-BE49-F238E27FC236}">
                <a16:creationId xmlns:a16="http://schemas.microsoft.com/office/drawing/2014/main" id="{6624ED76-A900-0E53-FF83-8E48B098C436}"/>
              </a:ext>
            </a:extLst>
          </p:cNvPr>
          <p:cNvSpPr txBox="1"/>
          <p:nvPr/>
        </p:nvSpPr>
        <p:spPr bwMode="auto">
          <a:xfrm>
            <a:off x="468312" y="2196001"/>
            <a:ext cx="4027488" cy="40241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dirty="0">
                <a:latin typeface="Sakkal Majalla" panose="02000000000000000000" pitchFamily="2" charset="-78"/>
                <a:cs typeface="Sakkal Majalla" panose="02000000000000000000" pitchFamily="2" charset="-78"/>
              </a:rPr>
              <a:t>ناقش الصناعة التي يوجد فيها تهديد البدائل. كيف يؤثر هذا على القرارات المتخذة في الحملة التسويقية؟</a:t>
            </a:r>
          </a:p>
        </p:txBody>
      </p:sp>
      <p:sp>
        <p:nvSpPr>
          <p:cNvPr id="4" name="Footer Placeholder 2">
            <a:extLst>
              <a:ext uri="{FF2B5EF4-FFF2-40B4-BE49-F238E27FC236}">
                <a16:creationId xmlns:a16="http://schemas.microsoft.com/office/drawing/2014/main" id="{05470394-8B95-78DA-B649-D597CAB5C66E}"/>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18073905"/>
      </p:ext>
    </p:extLst>
  </p:cSld>
  <p:clrMapOvr>
    <a:masterClrMapping/>
  </p:clrMapOvr>
  <p:transition>
    <p:sndAc>
      <p:stSnd>
        <p:snd r:embed="rId2" name="click.wav"/>
      </p:stSnd>
    </p:sndAc>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E3D8A-95FB-CBDD-B247-E913C110E843}"/>
              </a:ext>
            </a:extLst>
          </p:cNvPr>
          <p:cNvSpPr>
            <a:spLocks noGrp="1"/>
          </p:cNvSpPr>
          <p:nvPr>
            <p:ph type="title"/>
          </p:nvPr>
        </p:nvSpPr>
        <p:spPr>
          <a:xfrm>
            <a:off x="457200" y="1195200"/>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دورة حياة المنتج</a:t>
            </a:r>
          </a:p>
        </p:txBody>
      </p:sp>
      <p:sp>
        <p:nvSpPr>
          <p:cNvPr id="3" name="Content Placeholder 2">
            <a:extLst>
              <a:ext uri="{FF2B5EF4-FFF2-40B4-BE49-F238E27FC236}">
                <a16:creationId xmlns:a16="http://schemas.microsoft.com/office/drawing/2014/main" id="{6ABB724A-FD63-1D5E-3C36-AAB4B967869F}"/>
              </a:ext>
            </a:extLst>
          </p:cNvPr>
          <p:cNvSpPr>
            <a:spLocks noGrp="1"/>
          </p:cNvSpPr>
          <p:nvPr>
            <p:ph idx="1"/>
          </p:nvPr>
        </p:nvSpPr>
        <p:spPr>
          <a:xfrm>
            <a:off x="468311" y="2196000"/>
            <a:ext cx="8207375" cy="3878436"/>
          </a:xfrm>
        </p:spPr>
        <p:txBody>
          <a:bodyPr wrap="square" rtlCol="1" anchor="t">
            <a:normAutofit/>
          </a:bodyPr>
          <a:lstStyle/>
          <a:p>
            <a:pPr rtl="1">
              <a:lnSpc>
                <a:spcPct val="90000"/>
              </a:lnSpc>
            </a:pPr>
            <a:r>
              <a:rPr lang="ar" sz="2100" dirty="0">
                <a:latin typeface="Sakkal Majalla" panose="02000000000000000000" pitchFamily="2" charset="-78"/>
                <a:cs typeface="Sakkal Majalla" panose="02000000000000000000" pitchFamily="2" charset="-78"/>
              </a:rPr>
              <a:t>يُحدد نوع التسويق الذي سيتم إجراؤه في كل مرحلة بناءً على وضع المنتج في دورة الحياة.</a:t>
            </a:r>
          </a:p>
          <a:p>
            <a:pPr rtl="1">
              <a:lnSpc>
                <a:spcPct val="90000"/>
              </a:lnSpc>
            </a:pPr>
            <a:r>
              <a:rPr lang="ar" sz="2100" b="1" dirty="0">
                <a:latin typeface="Sakkal Majalla" panose="02000000000000000000" pitchFamily="2" charset="-78"/>
                <a:cs typeface="Sakkal Majalla" panose="02000000000000000000" pitchFamily="2" charset="-78"/>
              </a:rPr>
              <a:t>مقدّمة:</a:t>
            </a:r>
            <a:r>
              <a:rPr lang="ar" sz="2100" dirty="0">
                <a:latin typeface="Sakkal Majalla" panose="02000000000000000000" pitchFamily="2" charset="-78"/>
                <a:cs typeface="Sakkal Majalla" panose="02000000000000000000" pitchFamily="2" charset="-78"/>
              </a:rPr>
              <a:t> عندما يصبح المنتج جاهزاً لدخول السوق. يجب أن يركز التسويق على زيادة وعي العملاء، ولهذا يجب إنشاء هوية فريدة للعلامة التجارية، وخلق الحماس لدى العملاء المستهدفين، وتحديد أفضل الأسعار للعملاء والأعمال لتحقيق مستوى الجودة. وقد يشمل هذا تجارب مجانية وعروضًا ترويجية مخصصة.</a:t>
            </a:r>
          </a:p>
          <a:p>
            <a:pPr rtl="1">
              <a:lnSpc>
                <a:spcPct val="90000"/>
              </a:lnSpc>
            </a:pPr>
            <a:r>
              <a:rPr lang="ar" sz="2100" b="1" dirty="0">
                <a:latin typeface="Sakkal Majalla" panose="02000000000000000000" pitchFamily="2" charset="-78"/>
                <a:cs typeface="Sakkal Majalla" panose="02000000000000000000" pitchFamily="2" charset="-78"/>
              </a:rPr>
              <a:t>النمو</a:t>
            </a:r>
            <a:r>
              <a:rPr lang="ar" sz="2100" dirty="0">
                <a:latin typeface="Sakkal Majalla" panose="02000000000000000000" pitchFamily="2" charset="-78"/>
                <a:cs typeface="Sakkal Majalla" panose="02000000000000000000" pitchFamily="2" charset="-78"/>
              </a:rPr>
              <a:t>: يهدف إلى زيادة الأرباح. يجب أن يركز التسويق على تحسين جودة المنتج، وإضافة ميزات جديدة للحصول على حصة سوقية أكبر، وتكييف المنتج لدخول أسواق جديدة، والحفاظ على سعر مناسب للحفاظ على الطلب/الأرباح مرتفعة، وإعادة تقييم قنوات التوزيع لمواكبة الطلب، وتعديل الرسائل التسويقية لإبقاء العملاء مهتمين.</a:t>
            </a:r>
          </a:p>
        </p:txBody>
      </p:sp>
      <p:sp>
        <p:nvSpPr>
          <p:cNvPr id="4" name="Footer Placeholder 2">
            <a:extLst>
              <a:ext uri="{FF2B5EF4-FFF2-40B4-BE49-F238E27FC236}">
                <a16:creationId xmlns:a16="http://schemas.microsoft.com/office/drawing/2014/main" id="{460F2355-BF69-DEF2-EA57-26E369A5EC2C}"/>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4239929800"/>
      </p:ext>
    </p:extLst>
  </p:cSld>
  <p:clrMapOvr>
    <a:masterClrMapping/>
  </p:clrMapOvr>
  <p:transition>
    <p:sndAc>
      <p:stSnd>
        <p:snd r:embed="rId2" name="click.wav"/>
      </p:stSnd>
    </p:sndAc>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2">
            <a:extLst>
              <a:ext uri="{FF2B5EF4-FFF2-40B4-BE49-F238E27FC236}">
                <a16:creationId xmlns:a16="http://schemas.microsoft.com/office/drawing/2014/main" id="{DF8F9D08-DF4C-4351-F6A0-75D9B8290DA6}"/>
              </a:ext>
            </a:extLst>
          </p:cNvPr>
          <p:cNvSpPr>
            <a:spLocks noGrp="1" noChangeArrowheads="1"/>
          </p:cNvSpPr>
          <p:nvPr>
            <p:ph type="title"/>
          </p:nvPr>
        </p:nvSpPr>
        <p:spPr bwMode="auto">
          <a:xfrm>
            <a:off x="457200" y="1843088"/>
            <a:ext cx="8229600" cy="5064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rtl="1">
              <a:spcBef>
                <a:spcPts val="1200"/>
              </a:spcBef>
              <a:spcAft>
                <a:spcPts val="1500"/>
              </a:spcAft>
            </a:pPr>
            <a:r>
              <a:rPr lang="ar" sz="2600" dirty="0">
                <a:latin typeface="Sakkal Majalla" panose="02000000000000000000" pitchFamily="2" charset="-78"/>
                <a:cs typeface="Sakkal Majalla" panose="02000000000000000000" pitchFamily="2" charset="-78"/>
              </a:rPr>
              <a:t>هدف التعلّم أ</a:t>
            </a:r>
            <a:br>
              <a:rPr lang="en-US" altLang="en-US" sz="2600" dirty="0">
                <a:latin typeface="Sakkal Majalla" panose="02000000000000000000" pitchFamily="2" charset="-78"/>
                <a:cs typeface="Sakkal Majalla" panose="02000000000000000000" pitchFamily="2" charset="-78"/>
              </a:rPr>
            </a:br>
            <a:br>
              <a:rPr lang="en-US" altLang="en-US" sz="2600" dirty="0">
                <a:latin typeface="Sakkal Majalla" panose="02000000000000000000" pitchFamily="2" charset="-78"/>
                <a:cs typeface="Sakkal Majalla" panose="02000000000000000000" pitchFamily="2" charset="-78"/>
              </a:rPr>
            </a:br>
            <a:endParaRPr lang="en-GB" altLang="en-US" sz="2600" dirty="0">
              <a:latin typeface="Sakkal Majalla" panose="02000000000000000000" pitchFamily="2" charset="-78"/>
              <a:cs typeface="Sakkal Majalla" panose="02000000000000000000" pitchFamily="2" charset="-78"/>
            </a:endParaRPr>
          </a:p>
        </p:txBody>
      </p:sp>
      <p:sp>
        <p:nvSpPr>
          <p:cNvPr id="34819" name="Content Placeholder 3">
            <a:extLst>
              <a:ext uri="{FF2B5EF4-FFF2-40B4-BE49-F238E27FC236}">
                <a16:creationId xmlns:a16="http://schemas.microsoft.com/office/drawing/2014/main" id="{453C7683-8588-7ABC-32E0-8A4E68218620}"/>
              </a:ext>
            </a:extLst>
          </p:cNvPr>
          <p:cNvSpPr>
            <a:spLocks noGrp="1" noChangeArrowheads="1"/>
          </p:cNvSpPr>
          <p:nvPr>
            <p:ph sz="half" idx="2"/>
          </p:nvPr>
        </p:nvSpPr>
        <p:spPr bwMode="auto">
          <a:xfrm>
            <a:off x="1475308" y="4077073"/>
            <a:ext cx="6769100" cy="10081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rtl="1"/>
            <a:r>
              <a:rPr lang="ar" sz="2600" b="1" dirty="0">
                <a:latin typeface="Sakkal Majalla" panose="02000000000000000000" pitchFamily="2" charset="-78"/>
                <a:cs typeface="Sakkal Majalla" panose="02000000000000000000" pitchFamily="2" charset="-78"/>
              </a:rPr>
              <a:t>أ1 سمات المؤسسات التجارية</a:t>
            </a:r>
          </a:p>
          <a:p>
            <a:pPr rtl="1"/>
            <a:r>
              <a:rPr lang="ar" sz="2600" b="1" dirty="0">
                <a:latin typeface="Sakkal Majalla" panose="02000000000000000000" pitchFamily="2" charset="-78"/>
                <a:cs typeface="Sakkal Majalla" panose="02000000000000000000" pitchFamily="2" charset="-78"/>
              </a:rPr>
              <a:t>أ2 أصحاب المصلحة وتأثيرهم</a:t>
            </a:r>
          </a:p>
          <a:p>
            <a:pPr indent="0" rtl="1">
              <a:buFont typeface="Wingdings" panose="05000000000000000000" pitchFamily="2" charset="2"/>
              <a:buNone/>
            </a:pPr>
            <a:endParaRPr lang="en-GB" altLang="en-US" sz="2600" dirty="0">
              <a:solidFill>
                <a:srgbClr val="FF0000"/>
              </a:solidFill>
              <a:latin typeface="Sakkal Majalla" panose="02000000000000000000" pitchFamily="2" charset="-78"/>
              <a:cs typeface="Sakkal Majalla" panose="02000000000000000000" pitchFamily="2" charset="-78"/>
            </a:endParaRPr>
          </a:p>
        </p:txBody>
      </p:sp>
      <p:sp>
        <p:nvSpPr>
          <p:cNvPr id="34820" name="Rectangle 1">
            <a:extLst>
              <a:ext uri="{FF2B5EF4-FFF2-40B4-BE49-F238E27FC236}">
                <a16:creationId xmlns:a16="http://schemas.microsoft.com/office/drawing/2014/main" id="{8DCD7CE1-603D-4D59-3DBB-C13C0B6505F0}"/>
              </a:ext>
            </a:extLst>
          </p:cNvPr>
          <p:cNvSpPr>
            <a:spLocks noChangeArrowheads="1"/>
          </p:cNvSpPr>
          <p:nvPr/>
        </p:nvSpPr>
        <p:spPr bwMode="auto">
          <a:xfrm>
            <a:off x="827236" y="2457078"/>
            <a:ext cx="785956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404813" indent="-387350" defTabSz="431800" rtl="1">
              <a:buNone/>
            </a:pPr>
            <a:r>
              <a:rPr lang="ar" sz="3000" b="1" dirty="0">
                <a:latin typeface="Sakkal Majalla" panose="02000000000000000000" pitchFamily="2" charset="-78"/>
                <a:cs typeface="Sakkal Majalla" panose="02000000000000000000" pitchFamily="2" charset="-78"/>
              </a:rPr>
              <a:t>	استكشاف كيف يتم إجراء البحث على الأسواق المختلفة باستخدام نماذج وأدوات متنوعة</a:t>
            </a:r>
            <a:endParaRPr lang="en-GB" altLang="en-US" sz="3000" dirty="0">
              <a:latin typeface="Sakkal Majalla" panose="02000000000000000000" pitchFamily="2" charset="-78"/>
              <a:cs typeface="Sakkal Majalla" panose="02000000000000000000" pitchFamily="2" charset="-78"/>
            </a:endParaRPr>
          </a:p>
          <a:p>
            <a:pPr algn="ctr" rtl="1"/>
            <a:endParaRPr lang="en-GB" altLang="en-US" sz="3000" b="1" dirty="0">
              <a:highlight>
                <a:srgbClr val="FFFF00"/>
              </a:highlight>
              <a:latin typeface="Sakkal Majalla" panose="02000000000000000000" pitchFamily="2" charset="-78"/>
              <a:cs typeface="Sakkal Majalla" panose="02000000000000000000" pitchFamily="2" charset="-78"/>
            </a:endParaRPr>
          </a:p>
        </p:txBody>
      </p:sp>
      <p:sp>
        <p:nvSpPr>
          <p:cNvPr id="2" name="Footer Placeholder 2">
            <a:extLst>
              <a:ext uri="{FF2B5EF4-FFF2-40B4-BE49-F238E27FC236}">
                <a16:creationId xmlns:a16="http://schemas.microsoft.com/office/drawing/2014/main" id="{AB29B2FC-2241-762F-0228-DF04D302D267}"/>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cSld>
  <p:clrMapOvr>
    <a:masterClrMapping/>
  </p:clrMapOvr>
  <p:transition>
    <p:sndAc>
      <p:stSnd>
        <p:snd r:embed="rId3" name="click.wav"/>
      </p:stSnd>
    </p:sndAc>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1553B-0D33-D24C-5E52-CA25B2A9E9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60B19A-990C-8E48-C674-300C7EC8A040}"/>
              </a:ext>
            </a:extLst>
          </p:cNvPr>
          <p:cNvSpPr>
            <a:spLocks noGrp="1"/>
          </p:cNvSpPr>
          <p:nvPr>
            <p:ph type="title"/>
          </p:nvPr>
        </p:nvSpPr>
        <p:spPr>
          <a:xfrm>
            <a:off x="457200" y="1195200"/>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دورة حياة المنتج</a:t>
            </a:r>
          </a:p>
        </p:txBody>
      </p:sp>
      <p:sp>
        <p:nvSpPr>
          <p:cNvPr id="3" name="Content Placeholder 2">
            <a:extLst>
              <a:ext uri="{FF2B5EF4-FFF2-40B4-BE49-F238E27FC236}">
                <a16:creationId xmlns:a16="http://schemas.microsoft.com/office/drawing/2014/main" id="{712B324E-9D63-FC8B-07CB-ADA02A987E5C}"/>
              </a:ext>
            </a:extLst>
          </p:cNvPr>
          <p:cNvSpPr>
            <a:spLocks noGrp="1"/>
          </p:cNvSpPr>
          <p:nvPr>
            <p:ph idx="1"/>
          </p:nvPr>
        </p:nvSpPr>
        <p:spPr>
          <a:xfrm>
            <a:off x="468311" y="2196000"/>
            <a:ext cx="8207375" cy="3878436"/>
          </a:xfrm>
        </p:spPr>
        <p:txBody>
          <a:bodyPr wrap="square" rtlCol="1" anchor="t">
            <a:normAutofit/>
          </a:bodyPr>
          <a:lstStyle/>
          <a:p>
            <a:pPr rtl="1">
              <a:lnSpc>
                <a:spcPct val="90000"/>
              </a:lnSpc>
            </a:pPr>
            <a:r>
              <a:rPr lang="ar" sz="2200" b="1" dirty="0">
                <a:latin typeface="Sakkal Majalla" panose="02000000000000000000" pitchFamily="2" charset="-78"/>
                <a:cs typeface="Sakkal Majalla" panose="02000000000000000000" pitchFamily="2" charset="-78"/>
              </a:rPr>
              <a:t>التطوير:</a:t>
            </a:r>
            <a:r>
              <a:rPr lang="ar" sz="2200" dirty="0">
                <a:latin typeface="Sakkal Majalla" panose="02000000000000000000" pitchFamily="2" charset="-78"/>
                <a:cs typeface="Sakkal Majalla" panose="02000000000000000000" pitchFamily="2" charset="-78"/>
              </a:rPr>
              <a:t> لقد تباطأ النمو السريع، وأصبح حجم المبيعات ثابتًا، حيث حال المنافسون دون أي فرص نمو أخرى وتشبع السوق. يركز التسويق على التمايز بدلًا من الوعي. تلعب توعية العملاء بكيفية اختلاف المنتج عن المنافسين دورًا هامًا حتى يتمكن العملاء من التحويل، ويعد التسعير الأفضل والوعي بالعلامة التجارية والابتكار من الأمور الأساسية في هذه المرحلة.</a:t>
            </a:r>
          </a:p>
          <a:p>
            <a:pPr rtl="1">
              <a:lnSpc>
                <a:spcPct val="90000"/>
              </a:lnSpc>
            </a:pPr>
            <a:r>
              <a:rPr lang="ar" sz="2200" b="1" dirty="0">
                <a:latin typeface="Sakkal Majalla" panose="02000000000000000000" pitchFamily="2" charset="-78"/>
                <a:cs typeface="Sakkal Majalla" panose="02000000000000000000" pitchFamily="2" charset="-78"/>
              </a:rPr>
              <a:t>الانخفاض: </a:t>
            </a:r>
            <a:r>
              <a:rPr lang="ar" sz="2200" dirty="0">
                <a:latin typeface="Sakkal Majalla" panose="02000000000000000000" pitchFamily="2" charset="-78"/>
                <a:cs typeface="Sakkal Majalla" panose="02000000000000000000" pitchFamily="2" charset="-78"/>
              </a:rPr>
              <a:t>انخفاض المبيعات والأرباح. يحتاج التسويق إلى التركيز على خفض الأسعار أو تقديم خصومات، والتطلع إلى أسواق بديلة لم يتم تشبعها بالفعل لمحاولة إعادة المنتج إلى مراحل التطوير/النمو، على سبيل المثال الأسواق الدولية وتكييفها وفقًا لذلك، وخفض ميزانية التسويق</a:t>
            </a:r>
            <a:endParaRPr lang="en-GB" sz="2200" b="1"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DB297744-7288-AE2E-416B-CD08229277EC}"/>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1689140564"/>
      </p:ext>
    </p:extLst>
  </p:cSld>
  <p:clrMapOvr>
    <a:masterClrMapping/>
  </p:clrMapOvr>
  <p:transition>
    <p:sndAc>
      <p:stSnd>
        <p:snd r:embed="rId2" name="click.wav"/>
      </p:stSnd>
    </p:sndAc>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366B7-CE5E-9262-42BA-7B7DED723345}"/>
              </a:ext>
            </a:extLst>
          </p:cNvPr>
          <p:cNvSpPr>
            <a:spLocks noGrp="1"/>
          </p:cNvSpPr>
          <p:nvPr>
            <p:ph type="title"/>
          </p:nvPr>
        </p:nvSpPr>
        <p:spPr>
          <a:xfrm>
            <a:off x="5678486" y="1195200"/>
            <a:ext cx="3008313" cy="865648"/>
          </a:xfrm>
        </p:spPr>
        <p:txBody>
          <a:bodyPr wrap="square" rtlCol="1" anchor="b">
            <a:normAutofit/>
          </a:bodyPr>
          <a:lstStyle/>
          <a:p>
            <a:pPr rtl="1"/>
            <a:r>
              <a:rPr lang="ar" sz="2600" dirty="0">
                <a:latin typeface="Sakkal Majalla" panose="02000000000000000000" pitchFamily="2" charset="-78"/>
                <a:cs typeface="Sakkal Majalla" panose="02000000000000000000" pitchFamily="2" charset="-78"/>
              </a:rPr>
              <a:t>المزيج التسويقي</a:t>
            </a:r>
          </a:p>
        </p:txBody>
      </p:sp>
      <p:sp>
        <p:nvSpPr>
          <p:cNvPr id="3" name="Content Placeholder 2">
            <a:extLst>
              <a:ext uri="{FF2B5EF4-FFF2-40B4-BE49-F238E27FC236}">
                <a16:creationId xmlns:a16="http://schemas.microsoft.com/office/drawing/2014/main" id="{3BB5B6C0-AFCD-953C-EFC2-AD3211B9A762}"/>
              </a:ext>
            </a:extLst>
          </p:cNvPr>
          <p:cNvSpPr>
            <a:spLocks noGrp="1"/>
          </p:cNvSpPr>
          <p:nvPr>
            <p:ph idx="1"/>
          </p:nvPr>
        </p:nvSpPr>
        <p:spPr>
          <a:xfrm>
            <a:off x="242195" y="1412776"/>
            <a:ext cx="4617837" cy="4785395"/>
          </a:xfrm>
        </p:spPr>
        <p:txBody>
          <a:bodyPr wrap="square" rtlCol="1" anchor="t">
            <a:normAutofit/>
          </a:bodyPr>
          <a:lstStyle/>
          <a:p>
            <a:pPr rtl="1">
              <a:lnSpc>
                <a:spcPct val="90000"/>
              </a:lnSpc>
            </a:pPr>
            <a:r>
              <a:rPr lang="ar" sz="1700" dirty="0">
                <a:latin typeface="Sakkal Majalla" panose="02000000000000000000" pitchFamily="2" charset="-78"/>
                <a:cs typeface="Sakkal Majalla" panose="02000000000000000000" pitchFamily="2" charset="-78"/>
              </a:rPr>
              <a:t>يعد المزيج التسويقي أمرًا محوريًا للحملة التسويقية. يساعد تحليل كل "P" الأعمال على التغلب على منافسيها.</a:t>
            </a:r>
          </a:p>
          <a:p>
            <a:pPr rtl="1">
              <a:lnSpc>
                <a:spcPct val="90000"/>
              </a:lnSpc>
            </a:pPr>
            <a:r>
              <a:rPr lang="ar" sz="1700" b="1" dirty="0">
                <a:latin typeface="Sakkal Majalla" panose="02000000000000000000" pitchFamily="2" charset="-78"/>
                <a:cs typeface="Sakkal Majalla" panose="02000000000000000000" pitchFamily="2" charset="-78"/>
              </a:rPr>
              <a:t>Product (المنتج):</a:t>
            </a:r>
            <a:r>
              <a:rPr lang="ar" sz="1700" dirty="0">
                <a:latin typeface="Sakkal Majalla" panose="02000000000000000000" pitchFamily="2" charset="-78"/>
                <a:cs typeface="Sakkal Majalla" panose="02000000000000000000" pitchFamily="2" charset="-78"/>
              </a:rPr>
              <a:t> السلعة أو الخدمة التي يتم تصنيعها لتلبية احتياجات عملائها المستهدفين، بما في ذلك نقطة البيع، أي ما يجعل المنتج فريدًا ومختلفًا عن المنافسين.</a:t>
            </a:r>
          </a:p>
          <a:p>
            <a:pPr rtl="1">
              <a:lnSpc>
                <a:spcPct val="90000"/>
              </a:lnSpc>
            </a:pPr>
            <a:r>
              <a:rPr lang="ar" sz="1700" b="1" dirty="0">
                <a:latin typeface="Sakkal Majalla" panose="02000000000000000000" pitchFamily="2" charset="-78"/>
                <a:cs typeface="Sakkal Majalla" panose="02000000000000000000" pitchFamily="2" charset="-78"/>
              </a:rPr>
              <a:t>Price (السعر):</a:t>
            </a:r>
            <a:r>
              <a:rPr lang="ar" sz="1700" dirty="0">
                <a:latin typeface="Sakkal Majalla" panose="02000000000000000000" pitchFamily="2" charset="-78"/>
                <a:cs typeface="Sakkal Majalla" panose="02000000000000000000" pitchFamily="2" charset="-78"/>
              </a:rPr>
              <a:t> قد يكون للتسعير تأثير على تصور العميل للعلامة التجارية. يُمكن استخدام استراتيجيات تسعير مختلفة:</a:t>
            </a:r>
          </a:p>
          <a:p>
            <a:pPr rtl="1">
              <a:lnSpc>
                <a:spcPct val="90000"/>
              </a:lnSpc>
            </a:pPr>
            <a:r>
              <a:rPr lang="ar" sz="1700" dirty="0">
                <a:latin typeface="Sakkal Majalla" panose="02000000000000000000" pitchFamily="2" charset="-78"/>
                <a:cs typeface="Sakkal Majalla" panose="02000000000000000000" pitchFamily="2" charset="-78"/>
              </a:rPr>
              <a:t>استراتيجية التسعير القائم على المنافسة: تحديد السعر على أساس المنافسة</a:t>
            </a:r>
          </a:p>
          <a:p>
            <a:pPr rtl="1">
              <a:lnSpc>
                <a:spcPct val="90000"/>
              </a:lnSpc>
            </a:pPr>
            <a:r>
              <a:rPr lang="ar" sz="1700" dirty="0">
                <a:latin typeface="Sakkal Majalla" panose="02000000000000000000" pitchFamily="2" charset="-78"/>
                <a:cs typeface="Sakkal Majalla" panose="02000000000000000000" pitchFamily="2" charset="-78"/>
              </a:rPr>
              <a:t>التكلفة الإضافية: إضافة هامش ربح على تكلفة تصنيع المنتج</a:t>
            </a:r>
          </a:p>
          <a:p>
            <a:pPr rtl="1">
              <a:lnSpc>
                <a:spcPct val="90000"/>
              </a:lnSpc>
            </a:pPr>
            <a:r>
              <a:rPr lang="ar" sz="1700" dirty="0">
                <a:latin typeface="Sakkal Majalla" panose="02000000000000000000" pitchFamily="2" charset="-78"/>
                <a:cs typeface="Sakkal Majalla" panose="02000000000000000000" pitchFamily="2" charset="-78"/>
              </a:rPr>
              <a:t>كشط الأسعار تحديد سعر مرتفع في البداية، ثم خفضه مع تطور السوق</a:t>
            </a:r>
          </a:p>
          <a:p>
            <a:pPr rtl="1">
              <a:lnSpc>
                <a:spcPct val="90000"/>
              </a:lnSpc>
            </a:pPr>
            <a:r>
              <a:rPr lang="ar" sz="1700" dirty="0">
                <a:latin typeface="Sakkal Majalla" panose="02000000000000000000" pitchFamily="2" charset="-78"/>
                <a:cs typeface="Sakkal Majalla" panose="02000000000000000000" pitchFamily="2" charset="-78"/>
              </a:rPr>
              <a:t>اختراق الأسعار: تحديد سعر منخفض في البداية، ثم زيادته مع تطور السوق</a:t>
            </a:r>
          </a:p>
          <a:p>
            <a:pPr rtl="1">
              <a:lnSpc>
                <a:spcPct val="90000"/>
              </a:lnSpc>
            </a:pPr>
            <a:endParaRPr lang="en-GB" sz="1700" dirty="0">
              <a:latin typeface="Sakkal Majalla" panose="02000000000000000000" pitchFamily="2" charset="-78"/>
              <a:cs typeface="Sakkal Majalla" panose="02000000000000000000" pitchFamily="2" charset="-78"/>
            </a:endParaRPr>
          </a:p>
          <a:p>
            <a:pPr rtl="1">
              <a:lnSpc>
                <a:spcPct val="90000"/>
              </a:lnSpc>
            </a:pPr>
            <a:endParaRPr lang="en-GB" sz="1700" dirty="0">
              <a:latin typeface="Sakkal Majalla" panose="02000000000000000000" pitchFamily="2" charset="-78"/>
              <a:cs typeface="Sakkal Majalla" panose="02000000000000000000" pitchFamily="2" charset="-78"/>
            </a:endParaRPr>
          </a:p>
          <a:p>
            <a:pPr rtl="1">
              <a:lnSpc>
                <a:spcPct val="90000"/>
              </a:lnSpc>
            </a:pPr>
            <a:endParaRPr lang="en-GB" sz="17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BA376F7E-1C1F-D662-5C23-AEF5632190AB}"/>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5" name="Picture 4" descr="A diagram of marketing mix&#10;&#10;Description automatically generated">
            <a:extLst>
              <a:ext uri="{FF2B5EF4-FFF2-40B4-BE49-F238E27FC236}">
                <a16:creationId xmlns:a16="http://schemas.microsoft.com/office/drawing/2014/main" id="{03081C3A-0A4C-7CB2-BCB0-69C77A12993E}"/>
              </a:ext>
            </a:extLst>
          </p:cNvPr>
          <p:cNvPicPr>
            <a:picLocks noChangeAspect="1"/>
          </p:cNvPicPr>
          <p:nvPr/>
        </p:nvPicPr>
        <p:blipFill>
          <a:blip r:embed="rId3"/>
          <a:stretch>
            <a:fillRect/>
          </a:stretch>
        </p:blipFill>
        <p:spPr>
          <a:xfrm>
            <a:off x="5292080" y="3212976"/>
            <a:ext cx="3168352" cy="1879779"/>
          </a:xfrm>
          <a:prstGeom prst="rect">
            <a:avLst/>
          </a:prstGeom>
        </p:spPr>
      </p:pic>
    </p:spTree>
    <p:extLst>
      <p:ext uri="{BB962C8B-B14F-4D97-AF65-F5344CB8AC3E}">
        <p14:creationId xmlns:p14="http://schemas.microsoft.com/office/powerpoint/2010/main" val="3793993660"/>
      </p:ext>
    </p:extLst>
  </p:cSld>
  <p:clrMapOvr>
    <a:masterClrMapping/>
  </p:clrMapOvr>
  <p:transition>
    <p:sndAc>
      <p:stSnd>
        <p:snd r:embed="rId2" name="click.wav"/>
      </p:stSnd>
    </p:sndAc>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77653-E23A-CACB-268A-485C9D619F30}"/>
              </a:ext>
            </a:extLst>
          </p:cNvPr>
          <p:cNvSpPr>
            <a:spLocks noGrp="1"/>
          </p:cNvSpPr>
          <p:nvPr>
            <p:ph type="title"/>
          </p:nvPr>
        </p:nvSpPr>
        <p:spPr>
          <a:xfrm>
            <a:off x="457200" y="1195200"/>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المزيج التسويقي</a:t>
            </a:r>
          </a:p>
        </p:txBody>
      </p:sp>
      <p:sp>
        <p:nvSpPr>
          <p:cNvPr id="3" name="Content Placeholder 2">
            <a:extLst>
              <a:ext uri="{FF2B5EF4-FFF2-40B4-BE49-F238E27FC236}">
                <a16:creationId xmlns:a16="http://schemas.microsoft.com/office/drawing/2014/main" id="{62411134-2768-A682-2F9A-DD0D3FCF97D8}"/>
              </a:ext>
            </a:extLst>
          </p:cNvPr>
          <p:cNvSpPr>
            <a:spLocks noGrp="1"/>
          </p:cNvSpPr>
          <p:nvPr>
            <p:ph idx="1"/>
          </p:nvPr>
        </p:nvSpPr>
        <p:spPr>
          <a:xfrm>
            <a:off x="468311" y="2196000"/>
            <a:ext cx="8207375" cy="3878436"/>
          </a:xfrm>
        </p:spPr>
        <p:txBody>
          <a:bodyPr wrap="square" rtlCol="1" anchor="t">
            <a:normAutofit/>
          </a:bodyPr>
          <a:lstStyle/>
          <a:p>
            <a:pPr rtl="1">
              <a:lnSpc>
                <a:spcPct val="90000"/>
              </a:lnSpc>
            </a:pPr>
            <a:r>
              <a:rPr lang="ar" sz="2200" b="1" dirty="0">
                <a:latin typeface="Sakkal Majalla" panose="02000000000000000000" pitchFamily="2" charset="-78"/>
                <a:cs typeface="Sakkal Majalla" panose="02000000000000000000" pitchFamily="2" charset="-78"/>
              </a:rPr>
              <a:t>المكان</a:t>
            </a:r>
            <a:r>
              <a:rPr lang="ar" sz="2200" dirty="0">
                <a:latin typeface="Sakkal Majalla" panose="02000000000000000000" pitchFamily="2" charset="-78"/>
                <a:cs typeface="Sakkal Majalla" panose="02000000000000000000" pitchFamily="2" charset="-78"/>
              </a:rPr>
              <a:t>: كيف يتم توزيع السلعة أو الخدمة على العملاء حتى يتمكنوا من الوصول إليها. وهذا يتطلب من الأعمال فهم احتياجات عملائها. ويجب النظر في مجموعة من القنوات.</a:t>
            </a:r>
          </a:p>
          <a:p>
            <a:pPr rtl="1">
              <a:lnSpc>
                <a:spcPct val="90000"/>
              </a:lnSpc>
            </a:pPr>
            <a:r>
              <a:rPr lang="ar" sz="2200" dirty="0">
                <a:latin typeface="Sakkal Majalla" panose="02000000000000000000" pitchFamily="2" charset="-78"/>
                <a:cs typeface="Sakkal Majalla" panose="02000000000000000000" pitchFamily="2" charset="-78"/>
              </a:rPr>
              <a:t>تشمل القنوات المختلفة تسليم المنتج مباشرةً إلى المستخدم النهائي عبر البريد أو عبر الإنترنت أو المزاد أو من خلال تجار التجزئة أو تجار الجملة</a:t>
            </a:r>
          </a:p>
          <a:p>
            <a:pPr rtl="1">
              <a:lnSpc>
                <a:spcPct val="90000"/>
              </a:lnSpc>
            </a:pPr>
            <a:r>
              <a:rPr lang="ar" sz="2200" b="1" dirty="0">
                <a:latin typeface="Sakkal Majalla" panose="02000000000000000000" pitchFamily="2" charset="-78"/>
                <a:cs typeface="Sakkal Majalla" panose="02000000000000000000" pitchFamily="2" charset="-78"/>
              </a:rPr>
              <a:t>الترويج</a:t>
            </a:r>
            <a:r>
              <a:rPr lang="ar" sz="2200" dirty="0">
                <a:latin typeface="Sakkal Majalla" panose="02000000000000000000" pitchFamily="2" charset="-78"/>
                <a:cs typeface="Sakkal Majalla" panose="02000000000000000000" pitchFamily="2" charset="-78"/>
              </a:rPr>
              <a:t>: الطرق المختلفة التي يتواصل بها العمل مع عملائه. سيتم النظر لاحقًا في هذا بمزيد من التفصيل في المزيج الترويجي . غير إنه تستخدم معظم الأعمال الآن طرقًا متعددة القنوات لضمان اتصالها بعملائها المستهدفين من كل جانب. ويتضمن هذا في الغالب عددًا من منصات التواصل الاجتماعي المختلفة.</a:t>
            </a:r>
          </a:p>
          <a:p>
            <a:pPr rtl="1">
              <a:lnSpc>
                <a:spcPct val="90000"/>
              </a:lnSpc>
            </a:pPr>
            <a:endParaRPr lang="en-GB" sz="2200" dirty="0">
              <a:latin typeface="Sakkal Majalla" panose="02000000000000000000" pitchFamily="2" charset="-78"/>
              <a:cs typeface="Sakkal Majalla" panose="02000000000000000000" pitchFamily="2" charset="-78"/>
            </a:endParaRPr>
          </a:p>
          <a:p>
            <a:pPr rtl="1">
              <a:lnSpc>
                <a:spcPct val="90000"/>
              </a:lnSpc>
            </a:pPr>
            <a:endParaRPr lang="en-GB" sz="22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9541B3EB-110B-9FEB-AEBE-382612FF8579}"/>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2676374484"/>
      </p:ext>
    </p:extLst>
  </p:cSld>
  <p:clrMapOvr>
    <a:masterClrMapping/>
  </p:clrMapOvr>
  <p:transition>
    <p:sndAc>
      <p:stSnd>
        <p:snd r:embed="rId2" name="click.wav"/>
      </p:stSnd>
    </p:sndAc>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17A912-5796-4459-C3BD-3D083C9153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2B9750-31D6-85DD-E55A-6449D735DA6B}"/>
              </a:ext>
            </a:extLst>
          </p:cNvPr>
          <p:cNvSpPr>
            <a:spLocks noGrp="1"/>
          </p:cNvSpPr>
          <p:nvPr>
            <p:ph type="title"/>
          </p:nvPr>
        </p:nvSpPr>
        <p:spPr>
          <a:xfrm>
            <a:off x="457200" y="1195200"/>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المزيج التسويقي</a:t>
            </a:r>
          </a:p>
        </p:txBody>
      </p:sp>
      <p:sp>
        <p:nvSpPr>
          <p:cNvPr id="3" name="Content Placeholder 2">
            <a:extLst>
              <a:ext uri="{FF2B5EF4-FFF2-40B4-BE49-F238E27FC236}">
                <a16:creationId xmlns:a16="http://schemas.microsoft.com/office/drawing/2014/main" id="{FAE2E4F3-4BDE-4854-863A-966681025554}"/>
              </a:ext>
            </a:extLst>
          </p:cNvPr>
          <p:cNvSpPr>
            <a:spLocks noGrp="1"/>
          </p:cNvSpPr>
          <p:nvPr>
            <p:ph sz="half" idx="1"/>
          </p:nvPr>
        </p:nvSpPr>
        <p:spPr>
          <a:xfrm>
            <a:off x="4648199" y="2196001"/>
            <a:ext cx="4027487" cy="4024100"/>
          </a:xfrm>
        </p:spPr>
        <p:txBody>
          <a:bodyPr wrap="square" rtlCol="1" anchor="t">
            <a:normAutofit/>
          </a:bodyPr>
          <a:lstStyle/>
          <a:p>
            <a:pPr rtl="1">
              <a:lnSpc>
                <a:spcPct val="90000"/>
              </a:lnSpc>
            </a:pPr>
            <a:r>
              <a:rPr lang="ar" sz="1700" b="1" dirty="0">
                <a:latin typeface="Sakkal Majalla" panose="02000000000000000000" pitchFamily="2" charset="-78"/>
                <a:cs typeface="Sakkal Majalla" panose="02000000000000000000" pitchFamily="2" charset="-78"/>
              </a:rPr>
              <a:t>الأشخاص: </a:t>
            </a:r>
            <a:r>
              <a:rPr lang="ar" sz="1700" dirty="0">
                <a:latin typeface="Sakkal Majalla" panose="02000000000000000000" pitchFamily="2" charset="-78"/>
                <a:cs typeface="Sakkal Majalla" panose="02000000000000000000" pitchFamily="2" charset="-78"/>
              </a:rPr>
              <a:t>يشمل الموظفين والأفراد الآخرين الذين يتفاعلون مع العملاء نيابةً عن الأعمال. يمكن للأشخاص أن يعكسوا صورة العلامة التجارية للعملاء، وبالتالي يؤثر التدريب والمظهر والمواقف والسلوك على تصور العميل للعلامة التجارية.</a:t>
            </a:r>
          </a:p>
          <a:p>
            <a:pPr rtl="1">
              <a:lnSpc>
                <a:spcPct val="90000"/>
              </a:lnSpc>
            </a:pPr>
            <a:r>
              <a:rPr lang="ar" sz="1700" b="1" dirty="0">
                <a:latin typeface="Sakkal Majalla" panose="02000000000000000000" pitchFamily="2" charset="-78"/>
                <a:cs typeface="Sakkal Majalla" panose="02000000000000000000" pitchFamily="2" charset="-78"/>
              </a:rPr>
              <a:t>العمليات</a:t>
            </a:r>
            <a:r>
              <a:rPr lang="ar" sz="1700" dirty="0">
                <a:latin typeface="Sakkal Majalla" panose="02000000000000000000" pitchFamily="2" charset="-78"/>
                <a:cs typeface="Sakkal Majalla" panose="02000000000000000000" pitchFamily="2" charset="-78"/>
              </a:rPr>
              <a:t>: هي الإجراءات المعمول بها لتقديم الخدمات لضمان رضا العملاء، على سبيل المثال استفسارات العملاء والشكاوى والأوامر والمدفوعات وما إلى ذلك. إذا لم تكن العمليات موجودة لدعم العملاء، فمن المرجح أن يغادروا.</a:t>
            </a:r>
          </a:p>
          <a:p>
            <a:pPr rtl="1">
              <a:lnSpc>
                <a:spcPct val="90000"/>
              </a:lnSpc>
            </a:pPr>
            <a:r>
              <a:rPr lang="ar" sz="1700" b="1" dirty="0">
                <a:latin typeface="Sakkal Majalla" panose="02000000000000000000" pitchFamily="2" charset="-78"/>
                <a:cs typeface="Sakkal Majalla" panose="02000000000000000000" pitchFamily="2" charset="-78"/>
              </a:rPr>
              <a:t>الأدلة المادية:</a:t>
            </a:r>
            <a:r>
              <a:rPr lang="ar" sz="1700" dirty="0">
                <a:latin typeface="Sakkal Majalla" panose="02000000000000000000" pitchFamily="2" charset="-78"/>
                <a:cs typeface="Sakkal Majalla" panose="02000000000000000000" pitchFamily="2" charset="-78"/>
              </a:rPr>
              <a:t> هي الأدلة الملموسة على جودة العلامة التجارية، على سبيل المثال متجر بيع بالتجزئة نظيف، وموقع إلكتروني احترافي، وما إلى ذلك.</a:t>
            </a:r>
          </a:p>
        </p:txBody>
      </p:sp>
      <p:sp>
        <p:nvSpPr>
          <p:cNvPr id="4" name="Footer Placeholder 2">
            <a:extLst>
              <a:ext uri="{FF2B5EF4-FFF2-40B4-BE49-F238E27FC236}">
                <a16:creationId xmlns:a16="http://schemas.microsoft.com/office/drawing/2014/main" id="{ADD171CA-9E87-73FF-5D56-FCFE740D6ACA}"/>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5" name="Picture 4" descr="A hand drawing a diagram of different colored circles&#10;&#10;Description automatically generated">
            <a:extLst>
              <a:ext uri="{FF2B5EF4-FFF2-40B4-BE49-F238E27FC236}">
                <a16:creationId xmlns:a16="http://schemas.microsoft.com/office/drawing/2014/main" id="{201F240A-6CF8-7517-9F5F-9E5B3006C914}"/>
              </a:ext>
            </a:extLst>
          </p:cNvPr>
          <p:cNvPicPr>
            <a:picLocks noChangeAspect="1"/>
          </p:cNvPicPr>
          <p:nvPr/>
        </p:nvPicPr>
        <p:blipFill>
          <a:blip r:embed="rId3"/>
          <a:stretch>
            <a:fillRect/>
          </a:stretch>
        </p:blipFill>
        <p:spPr>
          <a:xfrm>
            <a:off x="611560" y="2839002"/>
            <a:ext cx="3465070" cy="2304256"/>
          </a:xfrm>
          <a:prstGeom prst="rect">
            <a:avLst/>
          </a:prstGeom>
        </p:spPr>
      </p:pic>
    </p:spTree>
    <p:extLst>
      <p:ext uri="{BB962C8B-B14F-4D97-AF65-F5344CB8AC3E}">
        <p14:creationId xmlns:p14="http://schemas.microsoft.com/office/powerpoint/2010/main" val="544877889"/>
      </p:ext>
    </p:extLst>
  </p:cSld>
  <p:clrMapOvr>
    <a:masterClrMapping/>
  </p:clrMapOvr>
  <p:transition>
    <p:sndAc>
      <p:stSnd>
        <p:snd r:embed="rId2" name="click.wav"/>
      </p:stSnd>
    </p:sndAc>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F17ED-2F8B-FEB0-5388-92B8DE978C16}"/>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المزيج الترويجي</a:t>
            </a:r>
          </a:p>
        </p:txBody>
      </p:sp>
      <p:sp>
        <p:nvSpPr>
          <p:cNvPr id="3" name="Content Placeholder 2">
            <a:extLst>
              <a:ext uri="{FF2B5EF4-FFF2-40B4-BE49-F238E27FC236}">
                <a16:creationId xmlns:a16="http://schemas.microsoft.com/office/drawing/2014/main" id="{C490FD34-7CCB-667D-7ECA-5926B116BDD4}"/>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1700" dirty="0">
                <a:latin typeface="Sakkal Majalla" panose="02000000000000000000" pitchFamily="2" charset="-78"/>
                <a:cs typeface="Sakkal Majalla" panose="02000000000000000000" pitchFamily="2" charset="-78"/>
              </a:rPr>
              <a:t>يعد هذا جزءًا حيويًا من الحملة التسويقية، حيث إنه يساعد الأعمال على توصيل رسالتها التسويقية إلى العملاء المستهدفين. ويجب أن يتماشى ذلك مع استراتيجية الأعمال وتحفيز الطلب وزيادة المبيعات:</a:t>
            </a:r>
          </a:p>
          <a:p>
            <a:pPr rtl="1">
              <a:lnSpc>
                <a:spcPct val="90000"/>
              </a:lnSpc>
            </a:pPr>
            <a:r>
              <a:rPr lang="ar" sz="1700" b="1" dirty="0">
                <a:latin typeface="Sakkal Majalla" panose="02000000000000000000" pitchFamily="2" charset="-78"/>
                <a:cs typeface="Sakkal Majalla" panose="02000000000000000000" pitchFamily="2" charset="-78"/>
              </a:rPr>
              <a:t>الإعلان: </a:t>
            </a:r>
            <a:r>
              <a:rPr lang="ar" sz="1700" dirty="0">
                <a:latin typeface="Sakkal Majalla" panose="02000000000000000000" pitchFamily="2" charset="-78"/>
                <a:cs typeface="Sakkal Majalla" panose="02000000000000000000" pitchFamily="2" charset="-78"/>
              </a:rPr>
              <a:t>إعلام العملاء وإقناعهم وتذكيرهم بالمنتجات من خلال لفت انتباه العملاء المستهدفين إلى الأعمال لزيادة المبيعات.</a:t>
            </a:r>
          </a:p>
          <a:p>
            <a:pPr rtl="1">
              <a:lnSpc>
                <a:spcPct val="90000"/>
              </a:lnSpc>
            </a:pPr>
            <a:r>
              <a:rPr lang="ar" sz="1700" b="1" dirty="0">
                <a:latin typeface="Sakkal Majalla" panose="02000000000000000000" pitchFamily="2" charset="-78"/>
                <a:cs typeface="Sakkal Majalla" panose="02000000000000000000" pitchFamily="2" charset="-78"/>
              </a:rPr>
              <a:t>العلاقات العامة:</a:t>
            </a:r>
            <a:r>
              <a:rPr lang="ar" sz="1700" dirty="0">
                <a:latin typeface="Sakkal Majalla" panose="02000000000000000000" pitchFamily="2" charset="-78"/>
                <a:cs typeface="Sakkal Majalla" panose="02000000000000000000" pitchFamily="2" charset="-78"/>
              </a:rPr>
              <a:t> الاتصالات الإستراتيجية مع الجمهور لإدارة سمعة الشركة. ويتضمن هذا البيانات الصحفية، أي البيانات الرسمية التي يتم إصدارها لوسائل الإعلام لتوفير المعلومات وإقامة الفعاليات، على سبيل المثال الرعاية لجذب الانتباه.</a:t>
            </a:r>
          </a:p>
          <a:p>
            <a:pPr rtl="1">
              <a:lnSpc>
                <a:spcPct val="90000"/>
              </a:lnSpc>
            </a:pPr>
            <a:endParaRPr lang="en-GB" sz="1700" dirty="0">
              <a:latin typeface="Sakkal Majalla" panose="02000000000000000000" pitchFamily="2" charset="-78"/>
              <a:cs typeface="Sakkal Majalla" panose="02000000000000000000" pitchFamily="2" charset="-78"/>
            </a:endParaRPr>
          </a:p>
          <a:p>
            <a:pPr rtl="1">
              <a:lnSpc>
                <a:spcPct val="90000"/>
              </a:lnSpc>
            </a:pPr>
            <a:endParaRPr lang="en-GB" sz="1700" dirty="0">
              <a:latin typeface="Sakkal Majalla" panose="02000000000000000000" pitchFamily="2" charset="-78"/>
              <a:cs typeface="Sakkal Majalla" panose="02000000000000000000" pitchFamily="2" charset="-78"/>
            </a:endParaRPr>
          </a:p>
        </p:txBody>
      </p:sp>
      <p:sp>
        <p:nvSpPr>
          <p:cNvPr id="5" name="TextBox 4">
            <a:extLst>
              <a:ext uri="{FF2B5EF4-FFF2-40B4-BE49-F238E27FC236}">
                <a16:creationId xmlns:a16="http://schemas.microsoft.com/office/drawing/2014/main" id="{164F3D27-41FB-99EF-C92B-D9C97CABACD7}"/>
              </a:ext>
            </a:extLst>
          </p:cNvPr>
          <p:cNvSpPr txBox="1"/>
          <p:nvPr/>
        </p:nvSpPr>
        <p:spPr bwMode="auto">
          <a:xfrm>
            <a:off x="468312" y="2196001"/>
            <a:ext cx="4027488" cy="1881071"/>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dirty="0">
                <a:latin typeface="Sakkal Majalla" panose="02000000000000000000" pitchFamily="2" charset="-78"/>
                <a:cs typeface="Sakkal Majalla" panose="02000000000000000000" pitchFamily="2" charset="-78"/>
              </a:rPr>
              <a:t>ناقش وقد بإجراء بحث عن الأعمال التي استخدمت الإعلانات والعلاقات العامة. كيف كانت فعالة؟</a:t>
            </a:r>
          </a:p>
        </p:txBody>
      </p:sp>
      <p:sp>
        <p:nvSpPr>
          <p:cNvPr id="6" name="Footer Placeholder 2">
            <a:extLst>
              <a:ext uri="{FF2B5EF4-FFF2-40B4-BE49-F238E27FC236}">
                <a16:creationId xmlns:a16="http://schemas.microsoft.com/office/drawing/2014/main" id="{30FD5FE5-D789-6D66-EB52-11782C93B4AC}"/>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4" name="Picture 3" descr="A diagram of marketing and advertising&#10;&#10;Description automatically generated">
            <a:extLst>
              <a:ext uri="{FF2B5EF4-FFF2-40B4-BE49-F238E27FC236}">
                <a16:creationId xmlns:a16="http://schemas.microsoft.com/office/drawing/2014/main" id="{DE8CB24E-BA82-D36E-6CEF-892D3CAA0B58}"/>
              </a:ext>
            </a:extLst>
          </p:cNvPr>
          <p:cNvPicPr>
            <a:picLocks noChangeAspect="1"/>
          </p:cNvPicPr>
          <p:nvPr/>
        </p:nvPicPr>
        <p:blipFill>
          <a:blip r:embed="rId4"/>
          <a:stretch>
            <a:fillRect/>
          </a:stretch>
        </p:blipFill>
        <p:spPr>
          <a:xfrm>
            <a:off x="755576" y="3645024"/>
            <a:ext cx="3227139" cy="2642213"/>
          </a:xfrm>
          <a:prstGeom prst="rect">
            <a:avLst/>
          </a:prstGeom>
        </p:spPr>
      </p:pic>
    </p:spTree>
    <p:extLst>
      <p:ext uri="{BB962C8B-B14F-4D97-AF65-F5344CB8AC3E}">
        <p14:creationId xmlns:p14="http://schemas.microsoft.com/office/powerpoint/2010/main" val="1125135977"/>
      </p:ext>
    </p:extLst>
  </p:cSld>
  <p:clrMapOvr>
    <a:masterClrMapping/>
  </p:clrMapOvr>
  <p:transition>
    <p:sndAc>
      <p:stSnd>
        <p:snd r:embed="rId3" name="click.wav"/>
      </p:stSnd>
    </p:sndAc>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07D1C-C298-2722-FAF7-7A86F9B08B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9886B5-77EC-1C6E-7994-80CFEDD85451}"/>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المزيج الترويجي</a:t>
            </a:r>
          </a:p>
        </p:txBody>
      </p:sp>
      <p:sp>
        <p:nvSpPr>
          <p:cNvPr id="3" name="Content Placeholder 2">
            <a:extLst>
              <a:ext uri="{FF2B5EF4-FFF2-40B4-BE49-F238E27FC236}">
                <a16:creationId xmlns:a16="http://schemas.microsoft.com/office/drawing/2014/main" id="{3A419426-0E89-9207-DA2D-079F2EE60079}"/>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1700" b="1" dirty="0">
                <a:latin typeface="Sakkal Majalla" panose="02000000000000000000" pitchFamily="2" charset="-78"/>
                <a:cs typeface="Sakkal Majalla" panose="02000000000000000000" pitchFamily="2" charset="-78"/>
              </a:rPr>
              <a:t>ترويج المبيعات: ت</a:t>
            </a:r>
            <a:r>
              <a:rPr lang="ar" sz="1700" dirty="0">
                <a:latin typeface="Sakkal Majalla" panose="02000000000000000000" pitchFamily="2" charset="-78"/>
                <a:cs typeface="Sakkal Majalla" panose="02000000000000000000" pitchFamily="2" charset="-78"/>
              </a:rPr>
              <a:t>قديم حوافز قصيرة المدى لزيادة المبيعات، ويشمل هذا العينات المجانية والخصومات والعروض والمسابقات.</a:t>
            </a:r>
          </a:p>
          <a:p>
            <a:pPr rtl="1">
              <a:lnSpc>
                <a:spcPct val="90000"/>
              </a:lnSpc>
            </a:pPr>
            <a:r>
              <a:rPr lang="ar" sz="1700" b="1" dirty="0">
                <a:latin typeface="Sakkal Majalla" panose="02000000000000000000" pitchFamily="2" charset="-78"/>
                <a:cs typeface="Sakkal Majalla" panose="02000000000000000000" pitchFamily="2" charset="-78"/>
              </a:rPr>
              <a:t>التسويق المباشر: </a:t>
            </a:r>
            <a:r>
              <a:rPr lang="ar" sz="1700" dirty="0">
                <a:latin typeface="Sakkal Majalla" panose="02000000000000000000" pitchFamily="2" charset="-78"/>
                <a:cs typeface="Sakkal Majalla" panose="02000000000000000000" pitchFamily="2" charset="-78"/>
              </a:rPr>
              <a:t>الاتصال المباشر مع العملاء المستهدفين باستخدام قنوات مختلفة، بما في ذلك رسائل البريد الإلكتروني المخصصة والبريد المباشر والإعلانات المستهدفة عبر الإنترنت.</a:t>
            </a:r>
          </a:p>
          <a:p>
            <a:pPr rtl="1">
              <a:lnSpc>
                <a:spcPct val="90000"/>
              </a:lnSpc>
            </a:pPr>
            <a:r>
              <a:rPr lang="ar" sz="1700" b="1" dirty="0">
                <a:latin typeface="Sakkal Majalla" panose="02000000000000000000" pitchFamily="2" charset="-78"/>
                <a:cs typeface="Sakkal Majalla" panose="02000000000000000000" pitchFamily="2" charset="-78"/>
              </a:rPr>
              <a:t>البيع الشخصي:</a:t>
            </a:r>
            <a:r>
              <a:rPr lang="ar" sz="1700" dirty="0">
                <a:latin typeface="Sakkal Majalla" panose="02000000000000000000" pitchFamily="2" charset="-78"/>
                <a:cs typeface="Sakkal Majalla" panose="02000000000000000000" pitchFamily="2" charset="-78"/>
              </a:rPr>
              <a:t> الاتصال والتفاعل المباشر بين العمل وعملائه. غالبًا ما يستغرق هذا جزءًا كبيرًا من الميزانية لأنه يستخدم فريق مبيعات. وهذا يعني أن هناك اهتمامًا شخصيًا بالعملاء، مما يبني العلاقات، حيث أن أعضاء فريق المبيعات يعتبر هم الخبراء في سمات المنتج.</a:t>
            </a:r>
          </a:p>
          <a:p>
            <a:pPr rtl="1">
              <a:lnSpc>
                <a:spcPct val="90000"/>
              </a:lnSpc>
            </a:pPr>
            <a:endParaRPr lang="en-GB" sz="1700" dirty="0">
              <a:latin typeface="Sakkal Majalla" panose="02000000000000000000" pitchFamily="2" charset="-78"/>
              <a:cs typeface="Sakkal Majalla" panose="02000000000000000000" pitchFamily="2" charset="-78"/>
            </a:endParaRPr>
          </a:p>
          <a:p>
            <a:pPr rtl="1">
              <a:lnSpc>
                <a:spcPct val="90000"/>
              </a:lnSpc>
            </a:pPr>
            <a:endParaRPr lang="en-GB" sz="1700" dirty="0">
              <a:latin typeface="Sakkal Majalla" panose="02000000000000000000" pitchFamily="2" charset="-78"/>
              <a:cs typeface="Sakkal Majalla" panose="02000000000000000000" pitchFamily="2" charset="-78"/>
            </a:endParaRPr>
          </a:p>
          <a:p>
            <a:pPr rtl="1">
              <a:lnSpc>
                <a:spcPct val="90000"/>
              </a:lnSpc>
            </a:pPr>
            <a:endParaRPr lang="en-GB" sz="1700" dirty="0">
              <a:latin typeface="Sakkal Majalla" panose="02000000000000000000" pitchFamily="2" charset="-78"/>
              <a:cs typeface="Sakkal Majalla" panose="02000000000000000000" pitchFamily="2" charset="-78"/>
            </a:endParaRPr>
          </a:p>
        </p:txBody>
      </p:sp>
      <p:sp>
        <p:nvSpPr>
          <p:cNvPr id="5" name="TextBox 4">
            <a:extLst>
              <a:ext uri="{FF2B5EF4-FFF2-40B4-BE49-F238E27FC236}">
                <a16:creationId xmlns:a16="http://schemas.microsoft.com/office/drawing/2014/main" id="{61469DE0-03B2-6ADC-86D5-9CC429266541}"/>
              </a:ext>
            </a:extLst>
          </p:cNvPr>
          <p:cNvSpPr txBox="1"/>
          <p:nvPr/>
        </p:nvSpPr>
        <p:spPr bwMode="auto">
          <a:xfrm>
            <a:off x="468312" y="2196001"/>
            <a:ext cx="4027488" cy="40241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dirty="0">
                <a:latin typeface="Sakkal Majalla" panose="02000000000000000000" pitchFamily="2" charset="-78"/>
                <a:cs typeface="Sakkal Majalla" panose="02000000000000000000" pitchFamily="2" charset="-78"/>
              </a:rPr>
              <a:t>ناقش وقم بإجراء بحث عن الأعمال التي استخدمت ترويج المبيعات والتسويق المباشر والبيع الشخصي. كيف كانت فعالة؟</a:t>
            </a:r>
          </a:p>
        </p:txBody>
      </p:sp>
      <p:sp>
        <p:nvSpPr>
          <p:cNvPr id="4" name="Footer Placeholder 2">
            <a:extLst>
              <a:ext uri="{FF2B5EF4-FFF2-40B4-BE49-F238E27FC236}">
                <a16:creationId xmlns:a16="http://schemas.microsoft.com/office/drawing/2014/main" id="{13776B71-E907-1419-C816-281CC425D101}"/>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162364988"/>
      </p:ext>
    </p:extLst>
  </p:cSld>
  <p:clrMapOvr>
    <a:masterClrMapping/>
  </p:clrMapOvr>
  <p:transition>
    <p:sndAc>
      <p:stSnd>
        <p:snd r:embed="rId2" name="click.wav"/>
      </p:stSnd>
    </p:sndAc>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363B7-33B7-8877-EDB6-79311C641EC5}"/>
              </a:ext>
            </a:extLst>
          </p:cNvPr>
          <p:cNvSpPr>
            <a:spLocks noGrp="1"/>
          </p:cNvSpPr>
          <p:nvPr>
            <p:ph type="title"/>
          </p:nvPr>
        </p:nvSpPr>
        <p:spPr>
          <a:xfrm>
            <a:off x="457200" y="1195200"/>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المزيج الترويجي</a:t>
            </a:r>
          </a:p>
        </p:txBody>
      </p:sp>
      <p:sp>
        <p:nvSpPr>
          <p:cNvPr id="3" name="Content Placeholder 2">
            <a:extLst>
              <a:ext uri="{FF2B5EF4-FFF2-40B4-BE49-F238E27FC236}">
                <a16:creationId xmlns:a16="http://schemas.microsoft.com/office/drawing/2014/main" id="{DED32CF8-DEEA-6F62-E648-2EEEC746EAD1}"/>
              </a:ext>
            </a:extLst>
          </p:cNvPr>
          <p:cNvSpPr>
            <a:spLocks noGrp="1"/>
          </p:cNvSpPr>
          <p:nvPr>
            <p:ph idx="1"/>
          </p:nvPr>
        </p:nvSpPr>
        <p:spPr>
          <a:xfrm>
            <a:off x="468311" y="2196000"/>
            <a:ext cx="8207375" cy="3878436"/>
          </a:xfrm>
        </p:spPr>
        <p:txBody>
          <a:bodyPr wrap="square" rtlCol="1" anchor="t">
            <a:normAutofit/>
          </a:bodyPr>
          <a:lstStyle/>
          <a:p>
            <a:pPr rtl="1">
              <a:lnSpc>
                <a:spcPct val="90000"/>
              </a:lnSpc>
            </a:pPr>
            <a:r>
              <a:rPr lang="ar" sz="2200" b="1" dirty="0">
                <a:latin typeface="Sakkal Majalla" panose="02000000000000000000" pitchFamily="2" charset="-78"/>
                <a:cs typeface="Sakkal Majalla" panose="02000000000000000000" pitchFamily="2" charset="-78"/>
              </a:rPr>
              <a:t>الرعاية: </a:t>
            </a:r>
            <a:r>
              <a:rPr lang="ar" sz="2200" dirty="0">
                <a:latin typeface="Sakkal Majalla" panose="02000000000000000000" pitchFamily="2" charset="-78"/>
                <a:cs typeface="Sakkal Majalla" panose="02000000000000000000" pitchFamily="2" charset="-78"/>
              </a:rPr>
              <a:t>شركاء الأعمال مع كيان آخر لتحقيق منفعة متبادلة، أي توفير الأعمال للدعم المالي للكيان بينما يحصل على عرض ترويجي للعملاء المستهدفين. على سبيل المثال: العمل الذي يرعى فريق كرة قدم</a:t>
            </a:r>
          </a:p>
          <a:p>
            <a:pPr rtl="1">
              <a:lnSpc>
                <a:spcPct val="90000"/>
              </a:lnSpc>
            </a:pPr>
            <a:r>
              <a:rPr lang="ar" sz="2200" b="1" dirty="0">
                <a:latin typeface="Sakkal Majalla" panose="02000000000000000000" pitchFamily="2" charset="-78"/>
                <a:cs typeface="Sakkal Majalla" panose="02000000000000000000" pitchFamily="2" charset="-78"/>
              </a:rPr>
              <a:t>وسائل التواصل الاجتماعي: </a:t>
            </a:r>
            <a:r>
              <a:rPr lang="ar" sz="2200" dirty="0">
                <a:latin typeface="Sakkal Majalla" panose="02000000000000000000" pitchFamily="2" charset="-78"/>
                <a:cs typeface="Sakkal Majalla" panose="02000000000000000000" pitchFamily="2" charset="-78"/>
              </a:rPr>
              <a:t>تساعد على الوصول إلى العملاء المستهدفين عبر مجموعة من المنصات، وتوفير بيانات عن العملاء، مما يمكن الأعمال من تقسيم واستهداف منشوراتهم على وسائل التواصل الاجتماعي</a:t>
            </a:r>
          </a:p>
          <a:p>
            <a:pPr rtl="1">
              <a:lnSpc>
                <a:spcPct val="90000"/>
              </a:lnSpc>
            </a:pPr>
            <a:r>
              <a:rPr lang="ar" sz="2200" b="1" dirty="0">
                <a:latin typeface="Sakkal Majalla" panose="02000000000000000000" pitchFamily="2" charset="-78"/>
                <a:cs typeface="Sakkal Majalla" panose="02000000000000000000" pitchFamily="2" charset="-78"/>
              </a:rPr>
              <a:t>تسويق العصابات: </a:t>
            </a:r>
            <a:r>
              <a:rPr lang="ar" sz="2200" dirty="0">
                <a:latin typeface="Sakkal Majalla" panose="02000000000000000000" pitchFamily="2" charset="-78"/>
                <a:cs typeface="Sakkal Majalla" panose="02000000000000000000" pitchFamily="2" charset="-78"/>
              </a:rPr>
              <a:t>يعني</a:t>
            </a:r>
            <a:r>
              <a:rPr lang="en" sz="2200" b="1" dirty="0">
                <a:latin typeface="Sakkal Majalla" panose="02000000000000000000" pitchFamily="2" charset="-78"/>
                <a:cs typeface="Sakkal Majalla" panose="02000000000000000000" pitchFamily="2" charset="-78"/>
              </a:rPr>
              <a:t> أ</a:t>
            </a:r>
            <a:r>
              <a:rPr lang="en" sz="2200" dirty="0">
                <a:latin typeface="Sakkal Majalla" panose="02000000000000000000" pitchFamily="2" charset="-78"/>
                <a:cs typeface="Sakkal Majalla" panose="02000000000000000000" pitchFamily="2" charset="-78"/>
              </a:rPr>
              <a:t>ساليب غير تقليدية لجذب العملاء، وبناء وعيهم بالعلامة التجارية، على سبيل المثال وضع شيء قابل للإزالة في الشوارع أو على التماثيل أو في حفلات موسيقية وما إلى ذلك</a:t>
            </a:r>
          </a:p>
          <a:p>
            <a:pPr rtl="1">
              <a:lnSpc>
                <a:spcPct val="90000"/>
              </a:lnSpc>
            </a:pPr>
            <a:r>
              <a:rPr lang="ar" sz="2200" b="1" dirty="0">
                <a:latin typeface="Sakkal Majalla" panose="02000000000000000000" pitchFamily="2" charset="-78"/>
                <a:cs typeface="Sakkal Majalla" panose="02000000000000000000" pitchFamily="2" charset="-78"/>
              </a:rPr>
              <a:t>وضع المنتج: </a:t>
            </a:r>
            <a:r>
              <a:rPr lang="ar" sz="2200" dirty="0">
                <a:latin typeface="Sakkal Majalla" panose="02000000000000000000" pitchFamily="2" charset="-78"/>
                <a:cs typeface="Sakkal Majalla" panose="02000000000000000000" pitchFamily="2" charset="-78"/>
              </a:rPr>
              <a:t>عرض السلع والخدمات ذات العلامات التجارية في عملية إنتاج تستهدف جمهورًا كبيرًا، على سبيل المثال:عرض حبوب ذات علامة تجارية على سطح عمل المطبخ في أحد الأفلام</a:t>
            </a:r>
          </a:p>
        </p:txBody>
      </p:sp>
      <p:sp>
        <p:nvSpPr>
          <p:cNvPr id="4" name="Footer Placeholder 2">
            <a:extLst>
              <a:ext uri="{FF2B5EF4-FFF2-40B4-BE49-F238E27FC236}">
                <a16:creationId xmlns:a16="http://schemas.microsoft.com/office/drawing/2014/main" id="{2FAA2D2E-2B11-3281-CDED-CD76A14D4D9F}"/>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892840829"/>
      </p:ext>
    </p:extLst>
  </p:cSld>
  <p:clrMapOvr>
    <a:masterClrMapping/>
  </p:clrMapOvr>
  <p:transition>
    <p:sndAc>
      <p:stSnd>
        <p:snd r:embed="rId2" name="click.wav"/>
      </p:stSnd>
    </p:sndAc>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2D2DE1-69AE-4C46-804E-56D5F5D29C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B5122C-DAAA-8155-6A55-28AE5E235C5E}"/>
              </a:ext>
            </a:extLst>
          </p:cNvPr>
          <p:cNvSpPr>
            <a:spLocks noGrp="1"/>
          </p:cNvSpPr>
          <p:nvPr>
            <p:ph type="title"/>
          </p:nvPr>
        </p:nvSpPr>
        <p:spPr>
          <a:xfrm>
            <a:off x="5678486" y="1195200"/>
            <a:ext cx="3008313" cy="865648"/>
          </a:xfrm>
        </p:spPr>
        <p:txBody>
          <a:bodyPr vert="horz" wrap="square" lIns="91440" tIns="45720" rIns="91440" bIns="45720" numCol="1" rtlCol="1" anchor="b" anchorCtr="0" compatLnSpc="1">
            <a:prstTxWarp prst="textNoShape">
              <a:avLst/>
            </a:prstTxWarp>
            <a:normAutofit/>
          </a:bodyPr>
          <a:lstStyle/>
          <a:p>
            <a:pPr rtl="1"/>
            <a:r>
              <a:rPr lang="ar" sz="2200" dirty="0">
                <a:latin typeface="Sakkal Majalla" panose="02000000000000000000" pitchFamily="2" charset="-78"/>
                <a:cs typeface="Sakkal Majalla" panose="02000000000000000000" pitchFamily="2" charset="-78"/>
              </a:rPr>
              <a:t>المزيج الترويجي</a:t>
            </a:r>
          </a:p>
        </p:txBody>
      </p:sp>
      <p:sp>
        <p:nvSpPr>
          <p:cNvPr id="5" name="TextBox 4">
            <a:extLst>
              <a:ext uri="{FF2B5EF4-FFF2-40B4-BE49-F238E27FC236}">
                <a16:creationId xmlns:a16="http://schemas.microsoft.com/office/drawing/2014/main" id="{42D02376-970A-B7D1-DE50-C78FC888A073}"/>
              </a:ext>
            </a:extLst>
          </p:cNvPr>
          <p:cNvSpPr txBox="1"/>
          <p:nvPr/>
        </p:nvSpPr>
        <p:spPr bwMode="auto">
          <a:xfrm>
            <a:off x="5678486" y="2132857"/>
            <a:ext cx="3008313" cy="3993307"/>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rtl="1">
              <a:spcBef>
                <a:spcPct val="20000"/>
              </a:spcBef>
            </a:pPr>
            <a:r>
              <a:rPr lang="ar" sz="1600" dirty="0">
                <a:latin typeface="Sakkal Majalla" panose="02000000000000000000" pitchFamily="2" charset="-78"/>
                <a:ea typeface="Arial" charset="0"/>
                <a:cs typeface="Sakkal Majalla" panose="02000000000000000000" pitchFamily="2" charset="-78"/>
              </a:rPr>
              <a:t>ناقش وقم بإجراء بحث عن الأعمال التي استخدمت التسويق الرقمي عبر عدد من القنوات. كيف عاد هذا بالنفع عليهم؟</a:t>
            </a:r>
          </a:p>
        </p:txBody>
      </p:sp>
      <p:sp>
        <p:nvSpPr>
          <p:cNvPr id="3" name="Content Placeholder 2">
            <a:extLst>
              <a:ext uri="{FF2B5EF4-FFF2-40B4-BE49-F238E27FC236}">
                <a16:creationId xmlns:a16="http://schemas.microsoft.com/office/drawing/2014/main" id="{AD75CAA5-8A91-A7FA-D688-902463BC8F02}"/>
              </a:ext>
            </a:extLst>
          </p:cNvPr>
          <p:cNvSpPr>
            <a:spLocks noGrp="1"/>
          </p:cNvSpPr>
          <p:nvPr>
            <p:ph idx="1"/>
          </p:nvPr>
        </p:nvSpPr>
        <p:spPr>
          <a:xfrm>
            <a:off x="396353" y="1700808"/>
            <a:ext cx="5111751" cy="3937768"/>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1900" b="1" dirty="0">
                <a:latin typeface="Sakkal Majalla" panose="02000000000000000000" pitchFamily="2" charset="-78"/>
                <a:cs typeface="Sakkal Majalla" panose="02000000000000000000" pitchFamily="2" charset="-78"/>
              </a:rPr>
              <a:t>التسويق الرقمي: </a:t>
            </a:r>
            <a:r>
              <a:rPr lang="ar" sz="1900" dirty="0">
                <a:latin typeface="Sakkal Majalla" panose="02000000000000000000" pitchFamily="2" charset="-78"/>
                <a:cs typeface="Sakkal Majalla" panose="02000000000000000000" pitchFamily="2" charset="-78"/>
              </a:rPr>
              <a:t>استخدام المواقع الإلكترونية والتطبيقات والأجهزة المحمولة ووسائل التواصل الاجتماعي ومحركات البحث لبيع المنتجات والخدمات لزيادة حركة مرور العملاء عبر قنوات مختلفة. تستخدم أفضل استراتيجيات التسويق الرقمي نهجًا متعدد القنوات، بما في ذلك تسويق محتوى محدث، وتحسين محرك البحث، وتسويق محرك البحث، والتسويق عبر وسائل التواصل الاجتماعي.</a:t>
            </a:r>
          </a:p>
          <a:p>
            <a:pPr rtl="1">
              <a:lnSpc>
                <a:spcPct val="90000"/>
              </a:lnSpc>
            </a:pPr>
            <a:r>
              <a:rPr lang="ar" sz="1900" b="1" dirty="0">
                <a:latin typeface="Sakkal Majalla" panose="02000000000000000000" pitchFamily="2" charset="-78"/>
                <a:cs typeface="Sakkal Majalla" panose="02000000000000000000" pitchFamily="2" charset="-78"/>
              </a:rPr>
              <a:t>الصورة الذهنية للشركة: </a:t>
            </a:r>
            <a:r>
              <a:rPr lang="ar" sz="1900" dirty="0">
                <a:latin typeface="Sakkal Majalla" panose="02000000000000000000" pitchFamily="2" charset="-78"/>
                <a:cs typeface="Sakkal Majalla" panose="02000000000000000000" pitchFamily="2" charset="-78"/>
              </a:rPr>
              <a:t>تصور الجمهور للأعمال. أحد الطرق التي تشارك بها الأعمال في هذا الأمر هي المسؤولية الاجتماعية، حيث تساعد في القضايا الخيرية أو من خلال رعاية الفرق الرياضية المحلية وما إلى ذلك. وتحظى الأعمال بالترويج بين عملائها المستهدفين الذين يرونها أخلاقية وخيرية</a:t>
            </a:r>
          </a:p>
        </p:txBody>
      </p:sp>
      <p:sp>
        <p:nvSpPr>
          <p:cNvPr id="4" name="Footer Placeholder 2">
            <a:extLst>
              <a:ext uri="{FF2B5EF4-FFF2-40B4-BE49-F238E27FC236}">
                <a16:creationId xmlns:a16="http://schemas.microsoft.com/office/drawing/2014/main" id="{835F1E2B-F4E0-6FAD-13E8-4DAFB66D7971}"/>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280798437"/>
      </p:ext>
    </p:extLst>
  </p:cSld>
  <p:clrMapOvr>
    <a:masterClrMapping/>
  </p:clrMapOvr>
  <p:transition>
    <p:sndAc>
      <p:stSnd>
        <p:snd r:embed="rId2" name="click.wav"/>
      </p:stSnd>
    </p:sndAc>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7F329-AD4C-EC3A-9903-A996E2FC7A31}"/>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تموضع المنتج</a:t>
            </a:r>
          </a:p>
        </p:txBody>
      </p:sp>
      <p:sp>
        <p:nvSpPr>
          <p:cNvPr id="3" name="Content Placeholder 2">
            <a:extLst>
              <a:ext uri="{FF2B5EF4-FFF2-40B4-BE49-F238E27FC236}">
                <a16:creationId xmlns:a16="http://schemas.microsoft.com/office/drawing/2014/main" id="{32347E59-6D8A-F02F-215C-CD7E9D5DCFC3}"/>
              </a:ext>
            </a:extLst>
          </p:cNvPr>
          <p:cNvSpPr>
            <a:spLocks noGrp="1"/>
          </p:cNvSpPr>
          <p:nvPr>
            <p:ph sz="half" idx="1"/>
          </p:nvPr>
        </p:nvSpPr>
        <p:spPr>
          <a:xfrm>
            <a:off x="4648199" y="2196000"/>
            <a:ext cx="4027487" cy="4257335"/>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2000" dirty="0">
                <a:latin typeface="Sakkal Majalla" panose="02000000000000000000" pitchFamily="2" charset="-78"/>
                <a:cs typeface="Sakkal Majalla" panose="02000000000000000000" pitchFamily="2" charset="-78"/>
              </a:rPr>
              <a:t>هي عملية تحديد العملاء المستهدفين الذين يتمتعون بمجموعة من الخصائص المشتركة. ثم يقومون بتحليل نقاط القوة والضعف في المنتج، ومقارنتها بمنتجات المنافسين من أجل التغلب عليها.</a:t>
            </a:r>
          </a:p>
          <a:p>
            <a:pPr rtl="1">
              <a:lnSpc>
                <a:spcPct val="90000"/>
              </a:lnSpc>
            </a:pPr>
            <a:r>
              <a:rPr lang="ar" sz="2000" dirty="0">
                <a:latin typeface="Sakkal Majalla" panose="02000000000000000000" pitchFamily="2" charset="-78"/>
                <a:cs typeface="Sakkal Majalla" panose="02000000000000000000" pitchFamily="2" charset="-78"/>
              </a:rPr>
              <a:t>من خلال فهم المكان المناسب للمنتج في السوق ولماذا هو أفضل من المنافسين، يمكن الاتصال بالعملاء المستهدفين حتى يفهموا سبب حاجتهم للمنتج، وكيف يمكنه أن يساعدهم بشكل فريد. </a:t>
            </a:r>
          </a:p>
          <a:p>
            <a:pPr rtl="1">
              <a:lnSpc>
                <a:spcPct val="90000"/>
              </a:lnSpc>
            </a:pPr>
            <a:r>
              <a:rPr lang="ar" sz="2000" dirty="0">
                <a:latin typeface="Sakkal Majalla" panose="02000000000000000000" pitchFamily="2" charset="-78"/>
                <a:cs typeface="Sakkal Majalla" panose="02000000000000000000" pitchFamily="2" charset="-78"/>
              </a:rPr>
              <a:t>تستخدم الحملة التسويقية هذه المعلومات لإنشاء رسائل تجذب العملاء المستهدفين. </a:t>
            </a:r>
          </a:p>
        </p:txBody>
      </p:sp>
      <p:sp>
        <p:nvSpPr>
          <p:cNvPr id="5" name="TextBox 4">
            <a:extLst>
              <a:ext uri="{FF2B5EF4-FFF2-40B4-BE49-F238E27FC236}">
                <a16:creationId xmlns:a16="http://schemas.microsoft.com/office/drawing/2014/main" id="{C79DE1A0-5BC1-1961-7EA4-6CE648B32CB5}"/>
              </a:ext>
            </a:extLst>
          </p:cNvPr>
          <p:cNvSpPr txBox="1"/>
          <p:nvPr/>
        </p:nvSpPr>
        <p:spPr bwMode="auto">
          <a:xfrm>
            <a:off x="468312" y="2196001"/>
            <a:ext cx="4027488" cy="4024100"/>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dirty="0">
                <a:latin typeface="Sakkal Majalla" panose="02000000000000000000" pitchFamily="2" charset="-78"/>
                <a:cs typeface="Sakkal Majalla" panose="02000000000000000000" pitchFamily="2" charset="-78"/>
              </a:rPr>
              <a:t>ناقش وقم بإجراء بحث عن الأعمال التي استخدمت رسائل فعالة للعملاء في حملاتها الترويجية</a:t>
            </a:r>
          </a:p>
        </p:txBody>
      </p:sp>
      <p:sp>
        <p:nvSpPr>
          <p:cNvPr id="4" name="Footer Placeholder 2">
            <a:extLst>
              <a:ext uri="{FF2B5EF4-FFF2-40B4-BE49-F238E27FC236}">
                <a16:creationId xmlns:a16="http://schemas.microsoft.com/office/drawing/2014/main" id="{C5EC547D-596C-1C45-92D2-7D88AF9A6978}"/>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077498176"/>
      </p:ext>
    </p:extLst>
  </p:cSld>
  <p:clrMapOvr>
    <a:masterClrMapping/>
  </p:clrMapOvr>
  <p:transition>
    <p:sndAc>
      <p:stSnd>
        <p:snd r:embed="rId3" name="click.wav"/>
      </p:stSnd>
    </p:sndAc>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2">
            <a:extLst>
              <a:ext uri="{FF2B5EF4-FFF2-40B4-BE49-F238E27FC236}">
                <a16:creationId xmlns:a16="http://schemas.microsoft.com/office/drawing/2014/main" id="{DF8F9D08-DF4C-4351-F6A0-75D9B8290DA6}"/>
              </a:ext>
            </a:extLst>
          </p:cNvPr>
          <p:cNvSpPr>
            <a:spLocks noGrp="1" noChangeArrowheads="1"/>
          </p:cNvSpPr>
          <p:nvPr>
            <p:ph type="title"/>
          </p:nvPr>
        </p:nvSpPr>
        <p:spPr bwMode="auto">
          <a:xfrm>
            <a:off x="301625" y="1484784"/>
            <a:ext cx="8229600" cy="5064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rtl="1">
              <a:spcBef>
                <a:spcPts val="1200"/>
              </a:spcBef>
              <a:spcAft>
                <a:spcPts val="1500"/>
              </a:spcAft>
            </a:pPr>
            <a:r>
              <a:rPr lang="ar" sz="2600" dirty="0">
                <a:latin typeface="Sakkal Majalla" panose="02000000000000000000" pitchFamily="2" charset="-78"/>
                <a:cs typeface="Sakkal Majalla" panose="02000000000000000000" pitchFamily="2" charset="-78"/>
              </a:rPr>
              <a:t>هدف التعلّم ب</a:t>
            </a:r>
            <a:br>
              <a:rPr lang="en-US" altLang="en-US" sz="2600" dirty="0">
                <a:latin typeface="Sakkal Majalla" panose="02000000000000000000" pitchFamily="2" charset="-78"/>
                <a:cs typeface="Sakkal Majalla" panose="02000000000000000000" pitchFamily="2" charset="-78"/>
              </a:rPr>
            </a:br>
            <a:br>
              <a:rPr lang="en-US" altLang="en-US" sz="2600" dirty="0">
                <a:latin typeface="Sakkal Majalla" panose="02000000000000000000" pitchFamily="2" charset="-78"/>
                <a:cs typeface="Sakkal Majalla" panose="02000000000000000000" pitchFamily="2" charset="-78"/>
              </a:rPr>
            </a:br>
            <a:endParaRPr lang="en-GB" altLang="en-US" sz="2600" dirty="0">
              <a:latin typeface="Sakkal Majalla" panose="02000000000000000000" pitchFamily="2" charset="-78"/>
              <a:cs typeface="Sakkal Majalla" panose="02000000000000000000" pitchFamily="2" charset="-78"/>
            </a:endParaRPr>
          </a:p>
        </p:txBody>
      </p:sp>
      <p:sp>
        <p:nvSpPr>
          <p:cNvPr id="34819" name="Content Placeholder 3">
            <a:extLst>
              <a:ext uri="{FF2B5EF4-FFF2-40B4-BE49-F238E27FC236}">
                <a16:creationId xmlns:a16="http://schemas.microsoft.com/office/drawing/2014/main" id="{453C7683-8588-7ABC-32E0-8A4E68218620}"/>
              </a:ext>
            </a:extLst>
          </p:cNvPr>
          <p:cNvSpPr>
            <a:spLocks noGrp="1" noChangeArrowheads="1"/>
          </p:cNvSpPr>
          <p:nvPr>
            <p:ph sz="half" idx="2"/>
          </p:nvPr>
        </p:nvSpPr>
        <p:spPr bwMode="auto">
          <a:xfrm>
            <a:off x="899592" y="1991196"/>
            <a:ext cx="7512571" cy="190084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indent="0" rtl="1">
              <a:buFont typeface="Wingdings" panose="05000000000000000000" pitchFamily="2" charset="2"/>
              <a:buNone/>
            </a:pPr>
            <a:r>
              <a:rPr lang="ar" sz="2600" b="1" dirty="0">
                <a:latin typeface="Sakkal Majalla" panose="02000000000000000000" pitchFamily="2" charset="-78"/>
                <a:cs typeface="Sakkal Majalla" panose="02000000000000000000" pitchFamily="2" charset="-78"/>
              </a:rPr>
              <a:t>استكشاف اتجاهات تسويق المنتجات محليًا ودوليًا</a:t>
            </a:r>
          </a:p>
          <a:p>
            <a:pPr indent="0" rtl="1">
              <a:buFont typeface="Wingdings" panose="05000000000000000000" pitchFamily="2" charset="2"/>
              <a:buNone/>
            </a:pPr>
            <a:r>
              <a:rPr lang="ar" sz="2200" b="1" dirty="0">
                <a:latin typeface="Sakkal Majalla" panose="02000000000000000000" pitchFamily="2" charset="-78"/>
                <a:cs typeface="Sakkal Majalla" panose="02000000000000000000" pitchFamily="2" charset="-78"/>
              </a:rPr>
              <a:t>ب 1</a:t>
            </a:r>
            <a:r>
              <a:rPr lang="ar" sz="2200" dirty="0">
                <a:latin typeface="Sakkal Majalla" panose="02000000000000000000" pitchFamily="2" charset="-78"/>
                <a:cs typeface="Sakkal Majalla" panose="02000000000000000000" pitchFamily="2" charset="-78"/>
              </a:rPr>
              <a:t> بحث خصائص السوق</a:t>
            </a:r>
          </a:p>
          <a:p>
            <a:pPr indent="0" rtl="1">
              <a:buFont typeface="Wingdings" panose="05000000000000000000" pitchFamily="2" charset="2"/>
              <a:buNone/>
            </a:pPr>
            <a:r>
              <a:rPr lang="ar" sz="2200" b="1" dirty="0">
                <a:latin typeface="Sakkal Majalla" panose="02000000000000000000" pitchFamily="2" charset="-78"/>
                <a:cs typeface="Sakkal Majalla" panose="02000000000000000000" pitchFamily="2" charset="-78"/>
              </a:rPr>
              <a:t>ب 2</a:t>
            </a:r>
            <a:r>
              <a:rPr lang="ar" sz="2200" dirty="0">
                <a:latin typeface="Sakkal Majalla" panose="02000000000000000000" pitchFamily="2" charset="-78"/>
                <a:cs typeface="Sakkal Majalla" panose="02000000000000000000" pitchFamily="2" charset="-78"/>
              </a:rPr>
              <a:t> بحث الحملات التسويقية</a:t>
            </a:r>
          </a:p>
          <a:p>
            <a:pPr indent="0" rtl="1">
              <a:buFont typeface="Wingdings" panose="05000000000000000000" pitchFamily="2" charset="2"/>
              <a:buNone/>
            </a:pPr>
            <a:r>
              <a:rPr lang="ar" sz="2200" b="1" dirty="0">
                <a:latin typeface="Sakkal Majalla" panose="02000000000000000000" pitchFamily="2" charset="-78"/>
                <a:cs typeface="Sakkal Majalla" panose="02000000000000000000" pitchFamily="2" charset="-78"/>
              </a:rPr>
              <a:t>ب 3</a:t>
            </a:r>
            <a:r>
              <a:rPr lang="ar" sz="2200" dirty="0">
                <a:latin typeface="Sakkal Majalla" panose="02000000000000000000" pitchFamily="2" charset="-78"/>
                <a:cs typeface="Sakkal Majalla" panose="02000000000000000000" pitchFamily="2" charset="-78"/>
              </a:rPr>
              <a:t> بحث تطبيق المزيج الترويجي</a:t>
            </a:r>
          </a:p>
        </p:txBody>
      </p:sp>
      <p:sp>
        <p:nvSpPr>
          <p:cNvPr id="34820" name="Rectangle 1">
            <a:extLst>
              <a:ext uri="{FF2B5EF4-FFF2-40B4-BE49-F238E27FC236}">
                <a16:creationId xmlns:a16="http://schemas.microsoft.com/office/drawing/2014/main" id="{8DCD7CE1-603D-4D59-3DBB-C13C0B6505F0}"/>
              </a:ext>
            </a:extLst>
          </p:cNvPr>
          <p:cNvSpPr>
            <a:spLocks noChangeArrowheads="1"/>
          </p:cNvSpPr>
          <p:nvPr/>
        </p:nvSpPr>
        <p:spPr bwMode="auto">
          <a:xfrm>
            <a:off x="539750" y="2493963"/>
            <a:ext cx="7991475"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rtl="1"/>
            <a:endParaRPr lang="en-GB" altLang="en-US" sz="3600" b="1" dirty="0">
              <a:highlight>
                <a:srgbClr val="FFFF00"/>
              </a:highlight>
              <a:latin typeface="Sakkal Majalla" panose="02000000000000000000" pitchFamily="2" charset="-78"/>
              <a:cs typeface="Sakkal Majalla" panose="02000000000000000000" pitchFamily="2" charset="-78"/>
            </a:endParaRPr>
          </a:p>
        </p:txBody>
      </p:sp>
      <p:sp>
        <p:nvSpPr>
          <p:cNvPr id="2" name="Footer Placeholder 2">
            <a:extLst>
              <a:ext uri="{FF2B5EF4-FFF2-40B4-BE49-F238E27FC236}">
                <a16:creationId xmlns:a16="http://schemas.microsoft.com/office/drawing/2014/main" id="{1477A2AF-0576-7332-51D2-C9313E34B315}"/>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588007661"/>
      </p:ext>
    </p:extLst>
  </p:cSld>
  <p:clrMapOvr>
    <a:masterClrMapping/>
  </p:clrMapOvr>
  <p:transition>
    <p:sndAc>
      <p:stSnd>
        <p:snd r:embed="rId3" name="click.wav"/>
      </p:stSnd>
    </p:sndAc>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Content Placeholder 3">
            <a:extLst>
              <a:ext uri="{FF2B5EF4-FFF2-40B4-BE49-F238E27FC236}">
                <a16:creationId xmlns:a16="http://schemas.microsoft.com/office/drawing/2014/main" id="{453C7683-8588-7ABC-32E0-8A4E68218620}"/>
              </a:ext>
            </a:extLst>
          </p:cNvPr>
          <p:cNvSpPr>
            <a:spLocks noGrp="1" noChangeArrowheads="1"/>
          </p:cNvSpPr>
          <p:nvPr>
            <p:ph sz="half" idx="2"/>
          </p:nvPr>
        </p:nvSpPr>
        <p:spPr bwMode="auto">
          <a:xfrm>
            <a:off x="467545" y="2204864"/>
            <a:ext cx="8568951" cy="345638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indent="0" rtl="1">
              <a:buNone/>
            </a:pPr>
            <a:r>
              <a:rPr lang="ar" sz="2600" dirty="0">
                <a:latin typeface="Sakkal Majalla" panose="02000000000000000000" pitchFamily="2" charset="-78"/>
                <a:cs typeface="Sakkal Majalla" panose="02000000000000000000" pitchFamily="2" charset="-78"/>
              </a:rPr>
              <a:t>مبادئ التسويق وأغراضه:</a:t>
            </a:r>
          </a:p>
          <a:p>
            <a:pPr marL="685800" rtl="1"/>
            <a:r>
              <a:rPr lang="ar" sz="2600" dirty="0">
                <a:latin typeface="Sakkal Majalla" panose="02000000000000000000" pitchFamily="2" charset="-78"/>
                <a:cs typeface="Sakkal Majalla" panose="02000000000000000000" pitchFamily="2" charset="-78"/>
              </a:rPr>
              <a:t>توقع الطلب وتحفيزه وتلبيته</a:t>
            </a:r>
          </a:p>
          <a:p>
            <a:pPr indent="0" rtl="1">
              <a:buNone/>
            </a:pPr>
            <a:endParaRPr lang="en-GB" altLang="en-US" sz="2600" dirty="0">
              <a:latin typeface="Sakkal Majalla" panose="02000000000000000000" pitchFamily="2" charset="-78"/>
              <a:cs typeface="Sakkal Majalla" panose="02000000000000000000" pitchFamily="2" charset="-78"/>
            </a:endParaRPr>
          </a:p>
          <a:p>
            <a:pPr indent="0" rtl="1">
              <a:buNone/>
            </a:pPr>
            <a:r>
              <a:rPr lang="ar" sz="2600" dirty="0">
                <a:latin typeface="Sakkal Majalla" panose="02000000000000000000" pitchFamily="2" charset="-78"/>
                <a:cs typeface="Sakkal Majalla" panose="02000000000000000000" pitchFamily="2" charset="-78"/>
              </a:rPr>
              <a:t>كيف يقوم العمل بهذا استنادًا على غاياته وأهدافه التسويقية، والتي قد تكون مالية أو غير مالية.</a:t>
            </a:r>
          </a:p>
          <a:p>
            <a:pPr indent="0" rtl="1">
              <a:buNone/>
            </a:pPr>
            <a:r>
              <a:rPr lang="ar" sz="2600" dirty="0">
                <a:latin typeface="Sakkal Majalla" panose="02000000000000000000" pitchFamily="2" charset="-78"/>
                <a:cs typeface="Sakkal Majalla" panose="02000000000000000000" pitchFamily="2" charset="-78"/>
              </a:rPr>
              <a:t>تشمل الأهداف التسويقية المالية ما يلي:</a:t>
            </a:r>
          </a:p>
          <a:p>
            <a:pPr marL="685800" rtl="1"/>
            <a:r>
              <a:rPr lang="ar" sz="2600" dirty="0">
                <a:latin typeface="Sakkal Majalla" panose="02000000000000000000" pitchFamily="2" charset="-78"/>
                <a:cs typeface="Sakkal Majalla" panose="02000000000000000000" pitchFamily="2" charset="-78"/>
              </a:rPr>
              <a:t>زيادة المبيعات</a:t>
            </a:r>
          </a:p>
          <a:p>
            <a:pPr indent="0" rtl="1">
              <a:buNone/>
            </a:pPr>
            <a:r>
              <a:rPr lang="ar" sz="2600" dirty="0">
                <a:latin typeface="Sakkal Majalla" panose="02000000000000000000" pitchFamily="2" charset="-78"/>
                <a:cs typeface="Sakkal Majalla" panose="02000000000000000000" pitchFamily="2" charset="-78"/>
              </a:rPr>
              <a:t>تشمل الأهداف التسويقية غير المالية ما يلي:</a:t>
            </a:r>
          </a:p>
          <a:p>
            <a:pPr marL="685800" rtl="1"/>
            <a:r>
              <a:rPr lang="ar" sz="2600" dirty="0">
                <a:latin typeface="Sakkal Majalla" panose="02000000000000000000" pitchFamily="2" charset="-78"/>
                <a:cs typeface="Sakkal Majalla" panose="02000000000000000000" pitchFamily="2" charset="-78"/>
              </a:rPr>
              <a:t>زيادة الوعي بالعلامة التجارية</a:t>
            </a:r>
          </a:p>
          <a:p>
            <a:pPr indent="0" rtl="1">
              <a:buNone/>
            </a:pPr>
            <a:endParaRPr lang="en-GB" altLang="en-US" sz="2600" dirty="0">
              <a:latin typeface="Sakkal Majalla" panose="02000000000000000000" pitchFamily="2" charset="-78"/>
              <a:cs typeface="Sakkal Majalla" panose="02000000000000000000" pitchFamily="2" charset="-78"/>
            </a:endParaRPr>
          </a:p>
          <a:p>
            <a:pPr indent="0" algn="ctr" rtl="1">
              <a:buNone/>
            </a:pPr>
            <a:endParaRPr lang="en-GB" altLang="en-US" sz="2600" dirty="0">
              <a:latin typeface="Sakkal Majalla" panose="02000000000000000000" pitchFamily="2" charset="-78"/>
              <a:cs typeface="Sakkal Majalla" panose="02000000000000000000" pitchFamily="2" charset="-78"/>
            </a:endParaRPr>
          </a:p>
          <a:p>
            <a:pPr marL="685800" rtl="1"/>
            <a:endParaRPr lang="en-GB" altLang="en-US" sz="2600" dirty="0">
              <a:latin typeface="Sakkal Majalla" panose="02000000000000000000" pitchFamily="2" charset="-78"/>
              <a:cs typeface="Sakkal Majalla" panose="02000000000000000000" pitchFamily="2" charset="-78"/>
            </a:endParaRPr>
          </a:p>
        </p:txBody>
      </p:sp>
      <p:sp>
        <p:nvSpPr>
          <p:cNvPr id="34820" name="Rectangle 1">
            <a:extLst>
              <a:ext uri="{FF2B5EF4-FFF2-40B4-BE49-F238E27FC236}">
                <a16:creationId xmlns:a16="http://schemas.microsoft.com/office/drawing/2014/main" id="{8DCD7CE1-603D-4D59-3DBB-C13C0B6505F0}"/>
              </a:ext>
            </a:extLst>
          </p:cNvPr>
          <p:cNvSpPr>
            <a:spLocks noChangeArrowheads="1"/>
          </p:cNvSpPr>
          <p:nvPr/>
        </p:nvSpPr>
        <p:spPr bwMode="auto">
          <a:xfrm>
            <a:off x="179513" y="1340768"/>
            <a:ext cx="8568951"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r>
              <a:rPr lang="ar" sz="3800" b="1" dirty="0">
                <a:latin typeface="Sakkal Majalla" panose="02000000000000000000" pitchFamily="2" charset="-78"/>
                <a:cs typeface="Sakkal Majalla" panose="02000000000000000000" pitchFamily="2" charset="-78"/>
              </a:rPr>
              <a:t>أ1 دور التسويق</a:t>
            </a:r>
          </a:p>
        </p:txBody>
      </p:sp>
      <p:sp>
        <p:nvSpPr>
          <p:cNvPr id="2" name="Footer Placeholder 2">
            <a:extLst>
              <a:ext uri="{FF2B5EF4-FFF2-40B4-BE49-F238E27FC236}">
                <a16:creationId xmlns:a16="http://schemas.microsoft.com/office/drawing/2014/main" id="{9AED1A00-109A-7E27-2A9F-D16725A770C7}"/>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884549766"/>
      </p:ext>
    </p:extLst>
  </p:cSld>
  <p:clrMapOvr>
    <a:masterClrMapping/>
  </p:clrMapOvr>
  <p:transition>
    <p:sndAc>
      <p:stSnd>
        <p:snd r:embed="rId3" name="click.wav"/>
      </p:stSnd>
    </p:sndAc>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CF4B49-BF2F-D07E-7F5A-E6A46423C6E6}"/>
            </a:ext>
          </a:extLst>
        </p:cNvPr>
        <p:cNvGrpSpPr/>
        <p:nvPr/>
      </p:nvGrpSpPr>
      <p:grpSpPr>
        <a:xfrm>
          <a:off x="0" y="0"/>
          <a:ext cx="0" cy="0"/>
          <a:chOff x="0" y="0"/>
          <a:chExt cx="0" cy="0"/>
        </a:xfrm>
      </p:grpSpPr>
      <p:sp>
        <p:nvSpPr>
          <p:cNvPr id="34820" name="Rectangle 1">
            <a:extLst>
              <a:ext uri="{FF2B5EF4-FFF2-40B4-BE49-F238E27FC236}">
                <a16:creationId xmlns:a16="http://schemas.microsoft.com/office/drawing/2014/main" id="{5335614D-6D9C-04AC-74EA-36B07895707D}"/>
              </a:ext>
            </a:extLst>
          </p:cNvPr>
          <p:cNvSpPr>
            <a:spLocks noChangeArrowheads="1"/>
          </p:cNvSpPr>
          <p:nvPr/>
        </p:nvSpPr>
        <p:spPr bwMode="auto">
          <a:xfrm>
            <a:off x="457200" y="1195200"/>
            <a:ext cx="8229600" cy="86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normAutofit/>
          </a:bodyPr>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rtl="1">
              <a:lnSpc>
                <a:spcPct val="90000"/>
              </a:lnSpc>
              <a:spcAft>
                <a:spcPts val="600"/>
              </a:spcAft>
            </a:pPr>
            <a:r>
              <a:rPr lang="ar" sz="2800" dirty="0">
                <a:solidFill>
                  <a:schemeClr val="tx2"/>
                </a:solidFill>
                <a:latin typeface="Sakkal Majalla" panose="02000000000000000000" pitchFamily="2" charset="-78"/>
                <a:cs typeface="Sakkal Majalla" panose="02000000000000000000" pitchFamily="2" charset="-78"/>
              </a:rPr>
              <a:t>ب 1 بحث خصائص السوق</a:t>
            </a:r>
          </a:p>
        </p:txBody>
      </p:sp>
      <p:grpSp>
        <p:nvGrpSpPr>
          <p:cNvPr id="2" name="Group 1">
            <a:extLst>
              <a:ext uri="{FF2B5EF4-FFF2-40B4-BE49-F238E27FC236}">
                <a16:creationId xmlns:a16="http://schemas.microsoft.com/office/drawing/2014/main" id="{921930FC-6B40-A493-ABE8-7AE1D58354F1}"/>
              </a:ext>
            </a:extLst>
          </p:cNvPr>
          <p:cNvGrpSpPr/>
          <p:nvPr/>
        </p:nvGrpSpPr>
        <p:grpSpPr>
          <a:xfrm flipH="1">
            <a:off x="473191" y="2409940"/>
            <a:ext cx="8197614" cy="3450555"/>
            <a:chOff x="473191" y="2409940"/>
            <a:chExt cx="8197614" cy="3450555"/>
          </a:xfrm>
        </p:grpSpPr>
        <p:sp>
          <p:nvSpPr>
            <p:cNvPr id="3" name="Oval 2">
              <a:extLst>
                <a:ext uri="{FF2B5EF4-FFF2-40B4-BE49-F238E27FC236}">
                  <a16:creationId xmlns:a16="http://schemas.microsoft.com/office/drawing/2014/main" id="{A13A85B2-F9DA-DCEF-367F-79837F9E7E08}"/>
                </a:ext>
              </a:extLst>
            </p:cNvPr>
            <p:cNvSpPr/>
            <p:nvPr/>
          </p:nvSpPr>
          <p:spPr>
            <a:xfrm>
              <a:off x="473191" y="2409940"/>
              <a:ext cx="710629" cy="710629"/>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4" name="Rectangle 3" descr="Questions">
              <a:extLst>
                <a:ext uri="{FF2B5EF4-FFF2-40B4-BE49-F238E27FC236}">
                  <a16:creationId xmlns:a16="http://schemas.microsoft.com/office/drawing/2014/main" id="{F4D1C66E-DF75-852A-3FD3-55D8CD86E9D7}"/>
                </a:ext>
              </a:extLst>
            </p:cNvPr>
            <p:cNvSpPr/>
            <p:nvPr/>
          </p:nvSpPr>
          <p:spPr>
            <a:xfrm flipH="1">
              <a:off x="622423" y="2559172"/>
              <a:ext cx="412164" cy="412164"/>
            </a:xfrm>
            <a:prstGeom prst="rect">
              <a:avLst/>
            </a:prstGeom>
            <a: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5" name="Freeform: Shape 4">
              <a:extLst>
                <a:ext uri="{FF2B5EF4-FFF2-40B4-BE49-F238E27FC236}">
                  <a16:creationId xmlns:a16="http://schemas.microsoft.com/office/drawing/2014/main" id="{BD9F16B5-57EE-71A8-F560-C6C2737470A2}"/>
                </a:ext>
              </a:extLst>
            </p:cNvPr>
            <p:cNvSpPr/>
            <p:nvPr/>
          </p:nvSpPr>
          <p:spPr>
            <a:xfrm>
              <a:off x="1336098" y="2409940"/>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577850" rtl="1">
                <a:lnSpc>
                  <a:spcPct val="90000"/>
                </a:lnSpc>
                <a:spcBef>
                  <a:spcPct val="0"/>
                </a:spcBef>
                <a:spcAft>
                  <a:spcPct val="35000"/>
                </a:spcAft>
                <a:buNone/>
              </a:pPr>
              <a:r>
                <a:rPr lang="ar" sz="1300" kern="1200">
                  <a:latin typeface="Sakkal Majalla" panose="02000000000000000000" pitchFamily="2" charset="-78"/>
                  <a:cs typeface="Sakkal Majalla" panose="02000000000000000000" pitchFamily="2" charset="-78"/>
                </a:rPr>
                <a:t>عليك استخدام طرق أساليب بحث مناسبة للبحث عن خصائص سوق معينة لمنتج أو خدمة. </a:t>
              </a:r>
              <a:endParaRPr lang="en-US" sz="1300" kern="1200">
                <a:latin typeface="Sakkal Majalla" panose="02000000000000000000" pitchFamily="2" charset="-78"/>
                <a:cs typeface="Sakkal Majalla" panose="02000000000000000000" pitchFamily="2" charset="-78"/>
              </a:endParaRPr>
            </a:p>
          </p:txBody>
        </p:sp>
        <p:sp>
          <p:nvSpPr>
            <p:cNvPr id="6" name="Oval 5">
              <a:extLst>
                <a:ext uri="{FF2B5EF4-FFF2-40B4-BE49-F238E27FC236}">
                  <a16:creationId xmlns:a16="http://schemas.microsoft.com/office/drawing/2014/main" id="{7FC74E96-78AF-0E58-905F-8874D27B5E0F}"/>
                </a:ext>
              </a:extLst>
            </p:cNvPr>
            <p:cNvSpPr/>
            <p:nvPr/>
          </p:nvSpPr>
          <p:spPr>
            <a:xfrm>
              <a:off x="3303018" y="2409940"/>
              <a:ext cx="710629" cy="710629"/>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7" name="Rectangle 6" descr="Ring">
              <a:extLst>
                <a:ext uri="{FF2B5EF4-FFF2-40B4-BE49-F238E27FC236}">
                  <a16:creationId xmlns:a16="http://schemas.microsoft.com/office/drawing/2014/main" id="{78A4B2C4-A38E-6784-1489-3B529EEF76B4}"/>
                </a:ext>
              </a:extLst>
            </p:cNvPr>
            <p:cNvSpPr/>
            <p:nvPr/>
          </p:nvSpPr>
          <p:spPr>
            <a:xfrm flipH="1">
              <a:off x="3452250" y="2559172"/>
              <a:ext cx="412164" cy="412164"/>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8" name="Freeform: Shape 7">
              <a:extLst>
                <a:ext uri="{FF2B5EF4-FFF2-40B4-BE49-F238E27FC236}">
                  <a16:creationId xmlns:a16="http://schemas.microsoft.com/office/drawing/2014/main" id="{13DE3F81-AEFB-EAEB-C2A8-9D13DFD8B9C2}"/>
                </a:ext>
              </a:extLst>
            </p:cNvPr>
            <p:cNvSpPr/>
            <p:nvPr/>
          </p:nvSpPr>
          <p:spPr>
            <a:xfrm>
              <a:off x="4165924" y="2409940"/>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577850" rtl="1">
                <a:lnSpc>
                  <a:spcPct val="90000"/>
                </a:lnSpc>
                <a:spcBef>
                  <a:spcPct val="0"/>
                </a:spcBef>
                <a:spcAft>
                  <a:spcPct val="35000"/>
                </a:spcAft>
                <a:buNone/>
              </a:pPr>
              <a:r>
                <a:rPr lang="ar" sz="1300" kern="1200">
                  <a:latin typeface="Sakkal Majalla" panose="02000000000000000000" pitchFamily="2" charset="-78"/>
                  <a:cs typeface="Sakkal Majalla" panose="02000000000000000000" pitchFamily="2" charset="-78"/>
                </a:rPr>
                <a:t>البحث عن سوق شوكولاتة فاخرة باستخدام البيانات الكمية والنوعية:</a:t>
              </a:r>
              <a:endParaRPr lang="en-US" sz="1300" kern="1200" dirty="0">
                <a:latin typeface="Sakkal Majalla" panose="02000000000000000000" pitchFamily="2" charset="-78"/>
                <a:cs typeface="Sakkal Majalla" panose="02000000000000000000" pitchFamily="2" charset="-78"/>
              </a:endParaRPr>
            </a:p>
          </p:txBody>
        </p:sp>
        <p:sp>
          <p:nvSpPr>
            <p:cNvPr id="9" name="Oval 8">
              <a:extLst>
                <a:ext uri="{FF2B5EF4-FFF2-40B4-BE49-F238E27FC236}">
                  <a16:creationId xmlns:a16="http://schemas.microsoft.com/office/drawing/2014/main" id="{C1D7A8C2-5415-8F69-4234-2DBD0E2E65E5}"/>
                </a:ext>
              </a:extLst>
            </p:cNvPr>
            <p:cNvSpPr/>
            <p:nvPr/>
          </p:nvSpPr>
          <p:spPr>
            <a:xfrm>
              <a:off x="6132844" y="2409940"/>
              <a:ext cx="710629" cy="710629"/>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10" name="Rectangle 9" descr="Bullseye">
              <a:extLst>
                <a:ext uri="{FF2B5EF4-FFF2-40B4-BE49-F238E27FC236}">
                  <a16:creationId xmlns:a16="http://schemas.microsoft.com/office/drawing/2014/main" id="{C4E5DD9B-522F-4120-26D3-59E7D7DF2A21}"/>
                </a:ext>
              </a:extLst>
            </p:cNvPr>
            <p:cNvSpPr/>
            <p:nvPr/>
          </p:nvSpPr>
          <p:spPr>
            <a:xfrm flipH="1">
              <a:off x="6282076" y="2559172"/>
              <a:ext cx="412164" cy="412164"/>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11" name="Freeform: Shape 10">
              <a:extLst>
                <a:ext uri="{FF2B5EF4-FFF2-40B4-BE49-F238E27FC236}">
                  <a16:creationId xmlns:a16="http://schemas.microsoft.com/office/drawing/2014/main" id="{F7C0DBF7-3B7B-BDBC-6F61-9976520F74B0}"/>
                </a:ext>
              </a:extLst>
            </p:cNvPr>
            <p:cNvSpPr/>
            <p:nvPr/>
          </p:nvSpPr>
          <p:spPr>
            <a:xfrm>
              <a:off x="6995751" y="2409940"/>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577850" rtl="1">
                <a:lnSpc>
                  <a:spcPct val="90000"/>
                </a:lnSpc>
                <a:spcBef>
                  <a:spcPct val="0"/>
                </a:spcBef>
                <a:spcAft>
                  <a:spcPct val="35000"/>
                </a:spcAft>
                <a:buNone/>
              </a:pPr>
              <a:r>
                <a:rPr lang="ar" sz="1300" kern="1200">
                  <a:latin typeface="Sakkal Majalla" panose="02000000000000000000" pitchFamily="2" charset="-78"/>
                  <a:cs typeface="Sakkal Majalla" panose="02000000000000000000" pitchFamily="2" charset="-78"/>
                </a:rPr>
                <a:t>البحث عن السوق والقطاعات المستهدفة</a:t>
              </a:r>
              <a:endParaRPr lang="en-US" sz="1300" kern="1200">
                <a:latin typeface="Sakkal Majalla" panose="02000000000000000000" pitchFamily="2" charset="-78"/>
                <a:cs typeface="Sakkal Majalla" panose="02000000000000000000" pitchFamily="2" charset="-78"/>
              </a:endParaRPr>
            </a:p>
          </p:txBody>
        </p:sp>
        <p:sp>
          <p:nvSpPr>
            <p:cNvPr id="12" name="Oval 11">
              <a:extLst>
                <a:ext uri="{FF2B5EF4-FFF2-40B4-BE49-F238E27FC236}">
                  <a16:creationId xmlns:a16="http://schemas.microsoft.com/office/drawing/2014/main" id="{F4F5E1D6-DF3C-2018-4C5C-23B04190DCC9}"/>
                </a:ext>
              </a:extLst>
            </p:cNvPr>
            <p:cNvSpPr/>
            <p:nvPr/>
          </p:nvSpPr>
          <p:spPr>
            <a:xfrm>
              <a:off x="473191" y="3779903"/>
              <a:ext cx="710629" cy="710629"/>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13" name="Rectangle 12" descr="Money">
              <a:extLst>
                <a:ext uri="{FF2B5EF4-FFF2-40B4-BE49-F238E27FC236}">
                  <a16:creationId xmlns:a16="http://schemas.microsoft.com/office/drawing/2014/main" id="{0B9630CF-1DCD-94B3-D469-140BA75804F3}"/>
                </a:ext>
              </a:extLst>
            </p:cNvPr>
            <p:cNvSpPr/>
            <p:nvPr/>
          </p:nvSpPr>
          <p:spPr>
            <a:xfrm flipH="1">
              <a:off x="622423" y="3929135"/>
              <a:ext cx="412164" cy="412164"/>
            </a:xfrm>
            <a:prstGeom prst="rect">
              <a:avLst/>
            </a:prstGeom>
            <a: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14" name="Freeform: Shape 13">
              <a:extLst>
                <a:ext uri="{FF2B5EF4-FFF2-40B4-BE49-F238E27FC236}">
                  <a16:creationId xmlns:a16="http://schemas.microsoft.com/office/drawing/2014/main" id="{C156EE9E-C491-4D10-89BB-A9461653076F}"/>
                </a:ext>
              </a:extLst>
            </p:cNvPr>
            <p:cNvSpPr/>
            <p:nvPr/>
          </p:nvSpPr>
          <p:spPr>
            <a:xfrm>
              <a:off x="1336098" y="3779903"/>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577850" rtl="1">
                <a:lnSpc>
                  <a:spcPct val="90000"/>
                </a:lnSpc>
                <a:spcBef>
                  <a:spcPct val="0"/>
                </a:spcBef>
                <a:spcAft>
                  <a:spcPct val="35000"/>
                </a:spcAft>
                <a:buNone/>
              </a:pPr>
              <a:r>
                <a:rPr lang="ar" sz="1300" kern="1200">
                  <a:latin typeface="Sakkal Majalla" panose="02000000000000000000" pitchFamily="2" charset="-78"/>
                  <a:cs typeface="Sakkal Majalla" panose="02000000000000000000" pitchFamily="2" charset="-78"/>
                </a:rPr>
                <a:t>ما هو حجم السوق وهيكله؟</a:t>
              </a:r>
              <a:endParaRPr lang="en-US" sz="1300" kern="1200">
                <a:latin typeface="Sakkal Majalla" panose="02000000000000000000" pitchFamily="2" charset="-78"/>
                <a:cs typeface="Sakkal Majalla" panose="02000000000000000000" pitchFamily="2" charset="-78"/>
              </a:endParaRPr>
            </a:p>
          </p:txBody>
        </p:sp>
        <p:sp>
          <p:nvSpPr>
            <p:cNvPr id="15" name="Oval 14">
              <a:extLst>
                <a:ext uri="{FF2B5EF4-FFF2-40B4-BE49-F238E27FC236}">
                  <a16:creationId xmlns:a16="http://schemas.microsoft.com/office/drawing/2014/main" id="{2508409F-5C7F-4A32-6E9B-1FB82E9AD8CD}"/>
                </a:ext>
              </a:extLst>
            </p:cNvPr>
            <p:cNvSpPr/>
            <p:nvPr/>
          </p:nvSpPr>
          <p:spPr>
            <a:xfrm>
              <a:off x="3303018" y="3779903"/>
              <a:ext cx="710629" cy="710629"/>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16" name="Rectangle 15" descr="Advertising">
              <a:extLst>
                <a:ext uri="{FF2B5EF4-FFF2-40B4-BE49-F238E27FC236}">
                  <a16:creationId xmlns:a16="http://schemas.microsoft.com/office/drawing/2014/main" id="{7533135D-94EB-6B4C-574E-4C1950F28D4E}"/>
                </a:ext>
              </a:extLst>
            </p:cNvPr>
            <p:cNvSpPr/>
            <p:nvPr/>
          </p:nvSpPr>
          <p:spPr>
            <a:xfrm flipH="1">
              <a:off x="3452250" y="3929135"/>
              <a:ext cx="412164" cy="412164"/>
            </a:xfrm>
            <a:prstGeom prst="rect">
              <a:avLst/>
            </a:prstGeom>
            <a: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a:bli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17" name="Freeform: Shape 16">
              <a:extLst>
                <a:ext uri="{FF2B5EF4-FFF2-40B4-BE49-F238E27FC236}">
                  <a16:creationId xmlns:a16="http://schemas.microsoft.com/office/drawing/2014/main" id="{871B56CF-BDE0-BB47-94D0-92B14307C840}"/>
                </a:ext>
              </a:extLst>
            </p:cNvPr>
            <p:cNvSpPr/>
            <p:nvPr/>
          </p:nvSpPr>
          <p:spPr>
            <a:xfrm>
              <a:off x="4165924" y="3779903"/>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577850" rtl="1">
                <a:lnSpc>
                  <a:spcPct val="90000"/>
                </a:lnSpc>
                <a:spcBef>
                  <a:spcPct val="0"/>
                </a:spcBef>
                <a:spcAft>
                  <a:spcPct val="35000"/>
                </a:spcAft>
                <a:buNone/>
              </a:pPr>
              <a:r>
                <a:rPr lang="ar" sz="1300" kern="1200">
                  <a:latin typeface="Sakkal Majalla" panose="02000000000000000000" pitchFamily="2" charset="-78"/>
                  <a:cs typeface="Sakkal Majalla" panose="02000000000000000000" pitchFamily="2" charset="-78"/>
                </a:rPr>
                <a:t>ما هي اتجاهات السوق؟</a:t>
              </a:r>
              <a:endParaRPr lang="en-US" sz="1300" kern="1200">
                <a:latin typeface="Sakkal Majalla" panose="02000000000000000000" pitchFamily="2" charset="-78"/>
                <a:cs typeface="Sakkal Majalla" panose="02000000000000000000" pitchFamily="2" charset="-78"/>
              </a:endParaRPr>
            </a:p>
          </p:txBody>
        </p:sp>
        <p:sp>
          <p:nvSpPr>
            <p:cNvPr id="18" name="Oval 17">
              <a:extLst>
                <a:ext uri="{FF2B5EF4-FFF2-40B4-BE49-F238E27FC236}">
                  <a16:creationId xmlns:a16="http://schemas.microsoft.com/office/drawing/2014/main" id="{5EBB26A9-1B23-068A-26F7-3F164A70CAC3}"/>
                </a:ext>
              </a:extLst>
            </p:cNvPr>
            <p:cNvSpPr/>
            <p:nvPr/>
          </p:nvSpPr>
          <p:spPr>
            <a:xfrm>
              <a:off x="6132844" y="3779903"/>
              <a:ext cx="710629" cy="710629"/>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19" name="Rectangle 18" descr="Checkmark">
              <a:extLst>
                <a:ext uri="{FF2B5EF4-FFF2-40B4-BE49-F238E27FC236}">
                  <a16:creationId xmlns:a16="http://schemas.microsoft.com/office/drawing/2014/main" id="{ED31A344-E9BB-FD0E-1B96-96CDCEB6D9FB}"/>
                </a:ext>
              </a:extLst>
            </p:cNvPr>
            <p:cNvSpPr/>
            <p:nvPr/>
          </p:nvSpPr>
          <p:spPr>
            <a:xfrm flipH="1">
              <a:off x="6282076" y="3929135"/>
              <a:ext cx="412164" cy="412164"/>
            </a:xfrm>
            <a:prstGeom prst="rect">
              <a:avLst/>
            </a:prstGeom>
            <a: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a:bli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20" name="Freeform: Shape 19">
              <a:extLst>
                <a:ext uri="{FF2B5EF4-FFF2-40B4-BE49-F238E27FC236}">
                  <a16:creationId xmlns:a16="http://schemas.microsoft.com/office/drawing/2014/main" id="{C107221C-2A54-B971-BEAB-CBEC8D26A9A4}"/>
                </a:ext>
              </a:extLst>
            </p:cNvPr>
            <p:cNvSpPr/>
            <p:nvPr/>
          </p:nvSpPr>
          <p:spPr>
            <a:xfrm>
              <a:off x="6995751" y="3779903"/>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577850" rtl="1">
                <a:lnSpc>
                  <a:spcPct val="90000"/>
                </a:lnSpc>
                <a:spcBef>
                  <a:spcPct val="0"/>
                </a:spcBef>
                <a:spcAft>
                  <a:spcPct val="35000"/>
                </a:spcAft>
                <a:buNone/>
              </a:pPr>
              <a:r>
                <a:rPr lang="ar" sz="1300" kern="1200">
                  <a:latin typeface="Sakkal Majalla" panose="02000000000000000000" pitchFamily="2" charset="-78"/>
                  <a:cs typeface="Sakkal Majalla" panose="02000000000000000000" pitchFamily="2" charset="-78"/>
                </a:rPr>
                <a:t>ما هي القوى التنافسية في السوق؟</a:t>
              </a:r>
              <a:endParaRPr lang="en-US" sz="1300" kern="1200">
                <a:latin typeface="Sakkal Majalla" panose="02000000000000000000" pitchFamily="2" charset="-78"/>
                <a:cs typeface="Sakkal Majalla" panose="02000000000000000000" pitchFamily="2" charset="-78"/>
              </a:endParaRPr>
            </a:p>
          </p:txBody>
        </p:sp>
        <p:sp>
          <p:nvSpPr>
            <p:cNvPr id="21" name="Oval 20">
              <a:extLst>
                <a:ext uri="{FF2B5EF4-FFF2-40B4-BE49-F238E27FC236}">
                  <a16:creationId xmlns:a16="http://schemas.microsoft.com/office/drawing/2014/main" id="{D01C6AE7-C2D1-B289-0BFC-BF08CD1F6214}"/>
                </a:ext>
              </a:extLst>
            </p:cNvPr>
            <p:cNvSpPr/>
            <p:nvPr/>
          </p:nvSpPr>
          <p:spPr>
            <a:xfrm>
              <a:off x="473191" y="5149866"/>
              <a:ext cx="710629" cy="710629"/>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22" name="Rectangle 21" descr="Shopping cart">
              <a:extLst>
                <a:ext uri="{FF2B5EF4-FFF2-40B4-BE49-F238E27FC236}">
                  <a16:creationId xmlns:a16="http://schemas.microsoft.com/office/drawing/2014/main" id="{12798B10-C723-1504-15C8-E89B5E7B6901}"/>
                </a:ext>
              </a:extLst>
            </p:cNvPr>
            <p:cNvSpPr/>
            <p:nvPr/>
          </p:nvSpPr>
          <p:spPr>
            <a:xfrm flipH="1">
              <a:off x="622423" y="5299098"/>
              <a:ext cx="412164" cy="412164"/>
            </a:xfrm>
            <a:prstGeom prst="rect">
              <a:avLst/>
            </a:prstGeom>
            <a: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a:blip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23" name="Freeform: Shape 22">
              <a:extLst>
                <a:ext uri="{FF2B5EF4-FFF2-40B4-BE49-F238E27FC236}">
                  <a16:creationId xmlns:a16="http://schemas.microsoft.com/office/drawing/2014/main" id="{DD817033-CDBD-2529-2E2F-A6F49382BEE6}"/>
                </a:ext>
              </a:extLst>
            </p:cNvPr>
            <p:cNvSpPr/>
            <p:nvPr/>
          </p:nvSpPr>
          <p:spPr>
            <a:xfrm>
              <a:off x="1336098" y="5149866"/>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577850" rtl="1">
                <a:lnSpc>
                  <a:spcPct val="90000"/>
                </a:lnSpc>
                <a:spcBef>
                  <a:spcPct val="0"/>
                </a:spcBef>
                <a:spcAft>
                  <a:spcPct val="35000"/>
                </a:spcAft>
                <a:buNone/>
              </a:pPr>
              <a:r>
                <a:rPr lang="ar" sz="1300" kern="1200">
                  <a:latin typeface="Sakkal Majalla" panose="02000000000000000000" pitchFamily="2" charset="-78"/>
                  <a:cs typeface="Sakkal Majalla" panose="02000000000000000000" pitchFamily="2" charset="-78"/>
                </a:rPr>
                <a:t>قم بتطبيق تحليل ستيبل والقوى الخمس لبورتر على سوق الشوكولاتة الفاخرة</a:t>
              </a:r>
              <a:endParaRPr lang="en-US" sz="1300" kern="1200">
                <a:latin typeface="Sakkal Majalla" panose="02000000000000000000" pitchFamily="2" charset="-78"/>
                <a:cs typeface="Sakkal Majalla" panose="02000000000000000000" pitchFamily="2" charset="-78"/>
              </a:endParaRPr>
            </a:p>
          </p:txBody>
        </p:sp>
      </p:grpSp>
      <p:sp>
        <p:nvSpPr>
          <p:cNvPr id="24" name="Footer Placeholder 2">
            <a:extLst>
              <a:ext uri="{FF2B5EF4-FFF2-40B4-BE49-F238E27FC236}">
                <a16:creationId xmlns:a16="http://schemas.microsoft.com/office/drawing/2014/main" id="{751B9E2B-C4BF-74A9-DB02-2B4666647DEF}"/>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4192409515"/>
      </p:ext>
    </p:extLst>
  </p:cSld>
  <p:clrMapOvr>
    <a:masterClrMapping/>
  </p:clrMapOvr>
  <p:transition>
    <p:sndAc>
      <p:stSnd>
        <p:snd r:embed="rId3" name="click.wav"/>
      </p:stSnd>
    </p:sndAc>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CA40C-A524-901A-FED8-85400A221BC9}"/>
              </a:ext>
            </a:extLst>
          </p:cNvPr>
          <p:cNvSpPr>
            <a:spLocks noGrp="1"/>
          </p:cNvSpPr>
          <p:nvPr>
            <p:ph type="title"/>
          </p:nvPr>
        </p:nvSpPr>
        <p:spPr>
          <a:xfrm>
            <a:off x="5678486" y="1340768"/>
            <a:ext cx="3008313" cy="432048"/>
          </a:xfrm>
        </p:spPr>
        <p:txBody>
          <a:bodyPr vert="horz" wrap="square" lIns="91440" tIns="45720" rIns="91440" bIns="45720" numCol="1" rtlCol="1" anchor="b" anchorCtr="0" compatLnSpc="1">
            <a:prstTxWarp prst="textNoShape">
              <a:avLst/>
            </a:prstTxWarp>
            <a:normAutofit/>
          </a:bodyPr>
          <a:lstStyle/>
          <a:p>
            <a:pPr rtl="1"/>
            <a:r>
              <a:rPr lang="ar" sz="2200" dirty="0">
                <a:latin typeface="Sakkal Majalla" panose="02000000000000000000" pitchFamily="2" charset="-78"/>
                <a:cs typeface="Sakkal Majalla" panose="02000000000000000000" pitchFamily="2" charset="-78"/>
              </a:rPr>
              <a:t>ب 2 بحث الحملات التسويقية</a:t>
            </a:r>
          </a:p>
        </p:txBody>
      </p:sp>
      <p:sp>
        <p:nvSpPr>
          <p:cNvPr id="5" name="TextBox 4">
            <a:extLst>
              <a:ext uri="{FF2B5EF4-FFF2-40B4-BE49-F238E27FC236}">
                <a16:creationId xmlns:a16="http://schemas.microsoft.com/office/drawing/2014/main" id="{08B17990-17F8-255D-81BD-3F4FDF0E5320}"/>
              </a:ext>
            </a:extLst>
          </p:cNvPr>
          <p:cNvSpPr txBox="1"/>
          <p:nvPr/>
        </p:nvSpPr>
        <p:spPr bwMode="auto">
          <a:xfrm>
            <a:off x="5678486" y="1844825"/>
            <a:ext cx="3008313" cy="792087"/>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rtl="1">
              <a:spcBef>
                <a:spcPct val="20000"/>
              </a:spcBef>
            </a:pPr>
            <a:r>
              <a:rPr lang="ar" sz="1600" dirty="0">
                <a:latin typeface="Sakkal Majalla" panose="02000000000000000000" pitchFamily="2" charset="-78"/>
                <a:ea typeface="Arial" charset="0"/>
                <a:cs typeface="Sakkal Majalla" panose="02000000000000000000" pitchFamily="2" charset="-78"/>
              </a:rPr>
              <a:t>قم بإجراء بحث عن بعض مقاييس الإنترنت المناسبة المستخدمة لقياس الحملات التسويقية</a:t>
            </a:r>
          </a:p>
        </p:txBody>
      </p:sp>
      <p:sp>
        <p:nvSpPr>
          <p:cNvPr id="3" name="Content Placeholder 2">
            <a:extLst>
              <a:ext uri="{FF2B5EF4-FFF2-40B4-BE49-F238E27FC236}">
                <a16:creationId xmlns:a16="http://schemas.microsoft.com/office/drawing/2014/main" id="{A304B460-C4A3-59A5-550A-92C125FD6C3A}"/>
              </a:ext>
            </a:extLst>
          </p:cNvPr>
          <p:cNvSpPr>
            <a:spLocks noGrp="1"/>
          </p:cNvSpPr>
          <p:nvPr>
            <p:ph idx="1"/>
          </p:nvPr>
        </p:nvSpPr>
        <p:spPr>
          <a:xfrm>
            <a:off x="395536" y="1340768"/>
            <a:ext cx="5111751" cy="4785395"/>
          </a:xfrm>
        </p:spPr>
        <p:txBody>
          <a:bodyPr vert="horz" wrap="square" lIns="91440" tIns="45720" rIns="91440" bIns="45720" numCol="1" rtlCol="1" anchor="t" anchorCtr="0" compatLnSpc="1">
            <a:prstTxWarp prst="textNoShape">
              <a:avLst/>
            </a:prstTxWarp>
            <a:normAutofit/>
          </a:bodyPr>
          <a:lstStyle/>
          <a:p>
            <a:pPr marL="0" indent="0" rtl="1">
              <a:lnSpc>
                <a:spcPct val="90000"/>
              </a:lnSpc>
              <a:buNone/>
            </a:pPr>
            <a:r>
              <a:rPr lang="ar" sz="1900" dirty="0">
                <a:latin typeface="Sakkal Majalla" panose="02000000000000000000" pitchFamily="2" charset="-78"/>
                <a:cs typeface="Sakkal Majalla" panose="02000000000000000000" pitchFamily="2" charset="-78"/>
              </a:rPr>
              <a:t>ستحتاج إلى البحث عن ميزات الحملة التسويقية للوح شوكولاتة. عليك البحث عن ما يلي:</a:t>
            </a:r>
          </a:p>
          <a:p>
            <a:pPr rtl="1">
              <a:lnSpc>
                <a:spcPct val="90000"/>
              </a:lnSpc>
            </a:pPr>
            <a:r>
              <a:rPr lang="ar" sz="1900" dirty="0">
                <a:latin typeface="Sakkal Majalla" panose="02000000000000000000" pitchFamily="2" charset="-78"/>
                <a:cs typeface="Sakkal Majalla" panose="02000000000000000000" pitchFamily="2" charset="-78"/>
              </a:rPr>
              <a:t>غايات الحملة التسويقية وأهدافها الذكية. </a:t>
            </a:r>
          </a:p>
          <a:p>
            <a:pPr rtl="1">
              <a:lnSpc>
                <a:spcPct val="90000"/>
              </a:lnSpc>
            </a:pPr>
            <a:r>
              <a:rPr lang="ar" sz="1900" dirty="0">
                <a:latin typeface="Sakkal Majalla" panose="02000000000000000000" pitchFamily="2" charset="-78"/>
                <a:cs typeface="Sakkal Majalla" panose="02000000000000000000" pitchFamily="2" charset="-78"/>
              </a:rPr>
              <a:t>عناصر المزيج التسويقي السبع </a:t>
            </a:r>
          </a:p>
          <a:p>
            <a:pPr rtl="1">
              <a:lnSpc>
                <a:spcPct val="90000"/>
              </a:lnSpc>
            </a:pPr>
            <a:r>
              <a:rPr lang="ar" sz="1900" dirty="0">
                <a:latin typeface="Sakkal Majalla" panose="02000000000000000000" pitchFamily="2" charset="-78"/>
                <a:cs typeface="Sakkal Majalla" panose="02000000000000000000" pitchFamily="2" charset="-78"/>
              </a:rPr>
              <a:t>رسالة التسويق</a:t>
            </a:r>
          </a:p>
          <a:p>
            <a:pPr rtl="1">
              <a:lnSpc>
                <a:spcPct val="90000"/>
              </a:lnSpc>
            </a:pPr>
            <a:r>
              <a:rPr lang="ar" sz="1900" dirty="0">
                <a:latin typeface="Sakkal Majalla" panose="02000000000000000000" pitchFamily="2" charset="-78"/>
                <a:cs typeface="Sakkal Majalla" panose="02000000000000000000" pitchFamily="2" charset="-78"/>
              </a:rPr>
              <a:t>استراتيجيات التسعير:</a:t>
            </a:r>
          </a:p>
          <a:p>
            <a:pPr rtl="1">
              <a:lnSpc>
                <a:spcPct val="90000"/>
              </a:lnSpc>
            </a:pPr>
            <a:r>
              <a:rPr lang="ar" sz="1900" dirty="0">
                <a:latin typeface="Sakkal Majalla" panose="02000000000000000000" pitchFamily="2" charset="-78"/>
                <a:cs typeface="Sakkal Majalla" panose="02000000000000000000" pitchFamily="2" charset="-78"/>
              </a:rPr>
              <a:t>نقطة البيع الفريدة</a:t>
            </a:r>
          </a:p>
          <a:p>
            <a:pPr rtl="1">
              <a:lnSpc>
                <a:spcPct val="90000"/>
              </a:lnSpc>
            </a:pPr>
            <a:r>
              <a:rPr lang="ar" sz="1900" dirty="0">
                <a:latin typeface="Sakkal Majalla" panose="02000000000000000000" pitchFamily="2" charset="-78"/>
                <a:cs typeface="Sakkal Majalla" panose="02000000000000000000" pitchFamily="2" charset="-78"/>
              </a:rPr>
              <a:t>دور وسائل التواصل الاجتماعي</a:t>
            </a:r>
          </a:p>
          <a:p>
            <a:pPr rtl="1">
              <a:lnSpc>
                <a:spcPct val="90000"/>
              </a:lnSpc>
            </a:pPr>
            <a:r>
              <a:rPr lang="ar" sz="1900" dirty="0">
                <a:latin typeface="Sakkal Majalla" panose="02000000000000000000" pitchFamily="2" charset="-78"/>
                <a:cs typeface="Sakkal Majalla" panose="02000000000000000000" pitchFamily="2" charset="-78"/>
              </a:rPr>
              <a:t>كيفية تكييف المزيج التسويقي خلال الحملة</a:t>
            </a:r>
          </a:p>
          <a:p>
            <a:pPr rtl="1">
              <a:lnSpc>
                <a:spcPct val="90000"/>
              </a:lnSpc>
            </a:pPr>
            <a:r>
              <a:rPr lang="ar" sz="1900" dirty="0">
                <a:latin typeface="Sakkal Majalla" panose="02000000000000000000" pitchFamily="2" charset="-78"/>
                <a:cs typeface="Sakkal Majalla" panose="02000000000000000000" pitchFamily="2" charset="-78"/>
              </a:rPr>
              <a:t>اعتبارات الميزانية</a:t>
            </a:r>
          </a:p>
          <a:p>
            <a:pPr rtl="1">
              <a:lnSpc>
                <a:spcPct val="90000"/>
              </a:lnSpc>
            </a:pPr>
            <a:r>
              <a:rPr lang="ar" sz="1900" dirty="0">
                <a:latin typeface="Sakkal Majalla" panose="02000000000000000000" pitchFamily="2" charset="-78"/>
                <a:cs typeface="Sakkal Majalla" panose="02000000000000000000" pitchFamily="2" charset="-78"/>
              </a:rPr>
              <a:t>الطرق المستخدمة لتقييم فعالية الحملة بما في ذلك النتائج مقابل الأهداف والمقاييس الكمية والنوعية ومقاييس الإنترنت</a:t>
            </a:r>
          </a:p>
          <a:p>
            <a:pPr marL="0" indent="0" rtl="1">
              <a:lnSpc>
                <a:spcPct val="90000"/>
              </a:lnSpc>
            </a:pPr>
            <a:endParaRPr lang="en-GB" sz="19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6E34C3B9-2BD8-69E6-2118-169B9B239344}"/>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6" name="Picture 5">
            <a:extLst>
              <a:ext uri="{FF2B5EF4-FFF2-40B4-BE49-F238E27FC236}">
                <a16:creationId xmlns:a16="http://schemas.microsoft.com/office/drawing/2014/main" id="{7820E461-E674-630C-46E8-12868B5FB23E}"/>
              </a:ext>
            </a:extLst>
          </p:cNvPr>
          <p:cNvPicPr>
            <a:picLocks noChangeAspect="1"/>
          </p:cNvPicPr>
          <p:nvPr/>
        </p:nvPicPr>
        <p:blipFill>
          <a:blip r:embed="rId4"/>
          <a:stretch>
            <a:fillRect/>
          </a:stretch>
        </p:blipFill>
        <p:spPr>
          <a:xfrm>
            <a:off x="5771270" y="3429000"/>
            <a:ext cx="2977194" cy="1946543"/>
          </a:xfrm>
          <a:prstGeom prst="rect">
            <a:avLst/>
          </a:prstGeom>
        </p:spPr>
      </p:pic>
    </p:spTree>
    <p:extLst>
      <p:ext uri="{BB962C8B-B14F-4D97-AF65-F5344CB8AC3E}">
        <p14:creationId xmlns:p14="http://schemas.microsoft.com/office/powerpoint/2010/main" val="1669018872"/>
      </p:ext>
    </p:extLst>
  </p:cSld>
  <p:clrMapOvr>
    <a:masterClrMapping/>
  </p:clrMapOvr>
  <p:transition>
    <p:sndAc>
      <p:stSnd>
        <p:snd r:embed="rId3" name="click.wav"/>
      </p:stSnd>
    </p:sndAc>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C474F17-88B6-5DF9-D8E7-326B3053AA1A}"/>
              </a:ext>
            </a:extLst>
          </p:cNvPr>
          <p:cNvSpPr txBox="1">
            <a:spLocks/>
          </p:cNvSpPr>
          <p:nvPr/>
        </p:nvSpPr>
        <p:spPr bwMode="auto">
          <a:xfrm>
            <a:off x="457200" y="1195200"/>
            <a:ext cx="8229600" cy="86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ctr" anchorCtr="0" compatLnSpc="1">
            <a:prstTxWarp prst="textNoShape">
              <a:avLst/>
            </a:prstTxWarp>
            <a:noAutofit/>
          </a:bodyPr>
          <a:lstStyle>
            <a:lvl1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1pPr>
            <a:lvl2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2pPr>
            <a:lvl3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3pPr>
            <a:lvl4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4pPr>
            <a:lvl5pPr algn="ctr" rtl="1" eaLnBrk="0" fontAlgn="base" hangingPunct="0">
              <a:spcBef>
                <a:spcPct val="0"/>
              </a:spcBef>
              <a:spcAft>
                <a:spcPct val="0"/>
              </a:spcAft>
              <a:defRPr sz="4400">
                <a:solidFill>
                  <a:schemeClr val="tx2"/>
                </a:solidFill>
                <a:latin typeface="Arial" panose="020B0604020202020204" pitchFamily="34" charset="0"/>
                <a:ea typeface="Arial" charset="0"/>
                <a:cs typeface="Arial" panose="020B0604020202020204" pitchFamily="34" charset="0"/>
              </a:defRPr>
            </a:lvl5pPr>
            <a:lvl6pPr marL="457200" algn="ctr" rtl="1" fontAlgn="base">
              <a:spcBef>
                <a:spcPct val="0"/>
              </a:spcBef>
              <a:spcAft>
                <a:spcPct val="0"/>
              </a:spcAft>
              <a:defRPr sz="4400">
                <a:solidFill>
                  <a:schemeClr val="tx2"/>
                </a:solidFill>
                <a:latin typeface="Verdana" pitchFamily="34" charset="0"/>
              </a:defRPr>
            </a:lvl6pPr>
            <a:lvl7pPr marL="914400" algn="ctr" rtl="1" fontAlgn="base">
              <a:spcBef>
                <a:spcPct val="0"/>
              </a:spcBef>
              <a:spcAft>
                <a:spcPct val="0"/>
              </a:spcAft>
              <a:defRPr sz="4400">
                <a:solidFill>
                  <a:schemeClr val="tx2"/>
                </a:solidFill>
                <a:latin typeface="Verdana" pitchFamily="34" charset="0"/>
              </a:defRPr>
            </a:lvl7pPr>
            <a:lvl8pPr marL="1371600" algn="ctr" rtl="1" fontAlgn="base">
              <a:spcBef>
                <a:spcPct val="0"/>
              </a:spcBef>
              <a:spcAft>
                <a:spcPct val="0"/>
              </a:spcAft>
              <a:defRPr sz="4400">
                <a:solidFill>
                  <a:schemeClr val="tx2"/>
                </a:solidFill>
                <a:latin typeface="Verdana" pitchFamily="34" charset="0"/>
              </a:defRPr>
            </a:lvl8pPr>
            <a:lvl9pPr marL="1828800" algn="ctr" rtl="1" fontAlgn="base">
              <a:spcBef>
                <a:spcPct val="0"/>
              </a:spcBef>
              <a:spcAft>
                <a:spcPct val="0"/>
              </a:spcAft>
              <a:defRPr sz="4400">
                <a:solidFill>
                  <a:schemeClr val="tx2"/>
                </a:solidFill>
                <a:latin typeface="Verdana" pitchFamily="34" charset="0"/>
              </a:defRPr>
            </a:lvl9pPr>
          </a:lstStyle>
          <a:p>
            <a:pPr rtl="1">
              <a:lnSpc>
                <a:spcPct val="90000"/>
              </a:lnSpc>
              <a:spcAft>
                <a:spcPts val="600"/>
              </a:spcAft>
            </a:pPr>
            <a:r>
              <a:rPr lang="ar" sz="2600" kern="0" dirty="0">
                <a:latin typeface="Sakkal Majalla" panose="02000000000000000000" pitchFamily="2" charset="-78"/>
                <a:cs typeface="Sakkal Majalla" panose="02000000000000000000" pitchFamily="2" charset="-78"/>
              </a:rPr>
              <a:t>ب 3 بحث تطبيق </a:t>
            </a:r>
          </a:p>
          <a:p>
            <a:pPr rtl="1">
              <a:lnSpc>
                <a:spcPct val="90000"/>
              </a:lnSpc>
              <a:spcAft>
                <a:spcPts val="600"/>
              </a:spcAft>
            </a:pPr>
            <a:r>
              <a:rPr lang="ar" sz="2600" kern="0" dirty="0">
                <a:latin typeface="Sakkal Majalla" panose="02000000000000000000" pitchFamily="2" charset="-78"/>
                <a:cs typeface="Sakkal Majalla" panose="02000000000000000000" pitchFamily="2" charset="-78"/>
              </a:rPr>
              <a:t>المزيج الترويجي</a:t>
            </a:r>
          </a:p>
        </p:txBody>
      </p:sp>
      <p:sp>
        <p:nvSpPr>
          <p:cNvPr id="3" name="Content Placeholder 2">
            <a:extLst>
              <a:ext uri="{FF2B5EF4-FFF2-40B4-BE49-F238E27FC236}">
                <a16:creationId xmlns:a16="http://schemas.microsoft.com/office/drawing/2014/main" id="{C2C68CB2-A8D6-D7EC-3722-84182F91C026}"/>
              </a:ext>
            </a:extLst>
          </p:cNvPr>
          <p:cNvSpPr>
            <a:spLocks noGrp="1"/>
          </p:cNvSpPr>
          <p:nvPr>
            <p:ph idx="1"/>
          </p:nvPr>
        </p:nvSpPr>
        <p:spPr>
          <a:xfrm>
            <a:off x="468311" y="2196000"/>
            <a:ext cx="8207375" cy="3878436"/>
          </a:xfrm>
        </p:spPr>
        <p:txBody>
          <a:bodyPr vert="horz" wrap="square" lIns="91440" tIns="45720" rIns="91440" bIns="45720" numCol="1" rtlCol="1" anchor="t" anchorCtr="0" compatLnSpc="1">
            <a:prstTxWarp prst="textNoShape">
              <a:avLst/>
            </a:prstTxWarp>
            <a:normAutofit/>
          </a:bodyPr>
          <a:lstStyle/>
          <a:p>
            <a:pPr marL="0" indent="0" rtl="1">
              <a:lnSpc>
                <a:spcPct val="90000"/>
              </a:lnSpc>
              <a:buNone/>
            </a:pPr>
            <a:r>
              <a:rPr lang="ar" sz="2200" dirty="0">
                <a:latin typeface="Sakkal Majalla" panose="02000000000000000000" pitchFamily="2" charset="-78"/>
                <a:cs typeface="Sakkal Majalla" panose="02000000000000000000" pitchFamily="2" charset="-78"/>
              </a:rPr>
              <a:t>ستحتاج إلى البحث عن الطرق التي تستخدمها الأعمال لترويج لوح شوكولاتة في السوق المستهدفة. وعليك البحث عما تم استخدامه:</a:t>
            </a:r>
          </a:p>
          <a:p>
            <a:pPr rtl="1">
              <a:lnSpc>
                <a:spcPct val="90000"/>
              </a:lnSpc>
            </a:pPr>
            <a:r>
              <a:rPr lang="ar" sz="2200" dirty="0">
                <a:latin typeface="Sakkal Majalla" panose="02000000000000000000" pitchFamily="2" charset="-78"/>
                <a:cs typeface="Sakkal Majalla" panose="02000000000000000000" pitchFamily="2" charset="-78"/>
              </a:rPr>
              <a:t>الدعاية والإعلان</a:t>
            </a:r>
          </a:p>
          <a:p>
            <a:pPr rtl="1">
              <a:lnSpc>
                <a:spcPct val="90000"/>
              </a:lnSpc>
            </a:pPr>
            <a:r>
              <a:rPr lang="ar" sz="2200" dirty="0">
                <a:latin typeface="Sakkal Majalla" panose="02000000000000000000" pitchFamily="2" charset="-78"/>
                <a:cs typeface="Sakkal Majalla" panose="02000000000000000000" pitchFamily="2" charset="-78"/>
              </a:rPr>
              <a:t>العلاقات العامة</a:t>
            </a:r>
          </a:p>
          <a:p>
            <a:pPr rtl="1">
              <a:lnSpc>
                <a:spcPct val="90000"/>
              </a:lnSpc>
            </a:pPr>
            <a:r>
              <a:rPr lang="ar" sz="2200" dirty="0">
                <a:latin typeface="Sakkal Majalla" panose="02000000000000000000" pitchFamily="2" charset="-78"/>
                <a:cs typeface="Sakkal Majalla" panose="02000000000000000000" pitchFamily="2" charset="-78"/>
              </a:rPr>
              <a:t>ترويج المبيعات</a:t>
            </a:r>
          </a:p>
          <a:p>
            <a:pPr rtl="1">
              <a:lnSpc>
                <a:spcPct val="90000"/>
              </a:lnSpc>
            </a:pPr>
            <a:r>
              <a:rPr lang="ar" sz="2200" dirty="0">
                <a:latin typeface="Sakkal Majalla" panose="02000000000000000000" pitchFamily="2" charset="-78"/>
                <a:cs typeface="Sakkal Majalla" panose="02000000000000000000" pitchFamily="2" charset="-78"/>
              </a:rPr>
              <a:t>التسويق المباشر</a:t>
            </a:r>
          </a:p>
          <a:p>
            <a:pPr rtl="1">
              <a:lnSpc>
                <a:spcPct val="90000"/>
              </a:lnSpc>
            </a:pPr>
            <a:r>
              <a:rPr lang="ar" sz="2200" dirty="0">
                <a:latin typeface="Sakkal Majalla" panose="02000000000000000000" pitchFamily="2" charset="-78"/>
                <a:cs typeface="Sakkal Majalla" panose="02000000000000000000" pitchFamily="2" charset="-78"/>
              </a:rPr>
              <a:t>البيع الشخصي</a:t>
            </a:r>
          </a:p>
          <a:p>
            <a:pPr marL="0" indent="0" rtl="1">
              <a:lnSpc>
                <a:spcPct val="90000"/>
              </a:lnSpc>
              <a:buNone/>
            </a:pPr>
            <a:r>
              <a:rPr lang="ar" sz="2200" dirty="0">
                <a:latin typeface="Sakkal Majalla" panose="02000000000000000000" pitchFamily="2" charset="-78"/>
                <a:cs typeface="Sakkal Majalla" panose="02000000000000000000" pitchFamily="2" charset="-78"/>
              </a:rPr>
              <a:t>دور الإنترنت في ترويج لوح الشوكولاتة وتعزيز العلامة التجارية</a:t>
            </a:r>
          </a:p>
          <a:p>
            <a:pPr marL="0" indent="0" rtl="1">
              <a:lnSpc>
                <a:spcPct val="90000"/>
              </a:lnSpc>
              <a:buNone/>
            </a:pPr>
            <a:r>
              <a:rPr lang="ar" sz="2200" dirty="0">
                <a:latin typeface="Sakkal Majalla" panose="02000000000000000000" pitchFamily="2" charset="-78"/>
                <a:cs typeface="Sakkal Majalla" panose="02000000000000000000" pitchFamily="2" charset="-78"/>
              </a:rPr>
              <a:t>تأثير وسائل التواصل الاجتماعي وأهميتها</a:t>
            </a:r>
          </a:p>
          <a:p>
            <a:pPr rtl="1">
              <a:lnSpc>
                <a:spcPct val="90000"/>
              </a:lnSpc>
            </a:pPr>
            <a:endParaRPr lang="en-GB" sz="2200" dirty="0">
              <a:latin typeface="Sakkal Majalla" panose="02000000000000000000" pitchFamily="2" charset="-78"/>
              <a:cs typeface="Sakkal Majalla" panose="02000000000000000000" pitchFamily="2" charset="-78"/>
            </a:endParaRPr>
          </a:p>
        </p:txBody>
      </p:sp>
      <p:sp>
        <p:nvSpPr>
          <p:cNvPr id="2" name="Footer Placeholder 2">
            <a:extLst>
              <a:ext uri="{FF2B5EF4-FFF2-40B4-BE49-F238E27FC236}">
                <a16:creationId xmlns:a16="http://schemas.microsoft.com/office/drawing/2014/main" id="{B05401BC-8D89-FCE6-DBF6-93AF08E9E893}"/>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792843837"/>
      </p:ext>
    </p:extLst>
  </p:cSld>
  <p:clrMapOvr>
    <a:masterClrMapping/>
  </p:clrMapOvr>
  <p:transition>
    <p:sndAc>
      <p:stSnd>
        <p:snd r:embed="rId3" name="click.wav"/>
      </p:stSnd>
    </p:sndAc>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64A7FD-334D-7702-F271-772F9D9A1C2D}"/>
            </a:ext>
          </a:extLst>
        </p:cNvPr>
        <p:cNvGrpSpPr/>
        <p:nvPr/>
      </p:nvGrpSpPr>
      <p:grpSpPr>
        <a:xfrm>
          <a:off x="0" y="0"/>
          <a:ext cx="0" cy="0"/>
          <a:chOff x="0" y="0"/>
          <a:chExt cx="0" cy="0"/>
        </a:xfrm>
      </p:grpSpPr>
      <p:sp>
        <p:nvSpPr>
          <p:cNvPr id="34818" name="Title 2">
            <a:extLst>
              <a:ext uri="{FF2B5EF4-FFF2-40B4-BE49-F238E27FC236}">
                <a16:creationId xmlns:a16="http://schemas.microsoft.com/office/drawing/2014/main" id="{61B3F14E-0CDC-D9D4-5BFC-E4749F1778AF}"/>
              </a:ext>
            </a:extLst>
          </p:cNvPr>
          <p:cNvSpPr>
            <a:spLocks noGrp="1" noChangeArrowheads="1"/>
          </p:cNvSpPr>
          <p:nvPr>
            <p:ph type="title"/>
          </p:nvPr>
        </p:nvSpPr>
        <p:spPr bwMode="auto">
          <a:xfrm>
            <a:off x="426793" y="1196752"/>
            <a:ext cx="8229600" cy="5064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rtl="1">
              <a:spcBef>
                <a:spcPts val="1200"/>
              </a:spcBef>
              <a:spcAft>
                <a:spcPts val="1500"/>
              </a:spcAft>
            </a:pPr>
            <a:r>
              <a:rPr lang="ar" sz="2600" dirty="0">
                <a:latin typeface="Sakkal Majalla" panose="02000000000000000000" pitchFamily="2" charset="-78"/>
                <a:cs typeface="Sakkal Majalla" panose="02000000000000000000" pitchFamily="2" charset="-78"/>
              </a:rPr>
              <a:t>هدف التعلم ج</a:t>
            </a:r>
            <a:br>
              <a:rPr lang="en-US" altLang="en-US" sz="2600" dirty="0">
                <a:latin typeface="Sakkal Majalla" panose="02000000000000000000" pitchFamily="2" charset="-78"/>
                <a:cs typeface="Sakkal Majalla" panose="02000000000000000000" pitchFamily="2" charset="-78"/>
              </a:rPr>
            </a:br>
            <a:br>
              <a:rPr lang="en-US" altLang="en-US" sz="2600" dirty="0">
                <a:latin typeface="Sakkal Majalla" panose="02000000000000000000" pitchFamily="2" charset="-78"/>
                <a:cs typeface="Sakkal Majalla" panose="02000000000000000000" pitchFamily="2" charset="-78"/>
              </a:rPr>
            </a:br>
            <a:endParaRPr lang="en-GB" altLang="en-US" sz="2600" dirty="0">
              <a:latin typeface="Sakkal Majalla" panose="02000000000000000000" pitchFamily="2" charset="-78"/>
              <a:cs typeface="Sakkal Majalla" panose="02000000000000000000" pitchFamily="2" charset="-78"/>
            </a:endParaRPr>
          </a:p>
        </p:txBody>
      </p:sp>
      <p:sp>
        <p:nvSpPr>
          <p:cNvPr id="34819" name="Content Placeholder 3">
            <a:extLst>
              <a:ext uri="{FF2B5EF4-FFF2-40B4-BE49-F238E27FC236}">
                <a16:creationId xmlns:a16="http://schemas.microsoft.com/office/drawing/2014/main" id="{C3514846-0A8E-6D7C-C09C-7C425E31A923}"/>
              </a:ext>
            </a:extLst>
          </p:cNvPr>
          <p:cNvSpPr>
            <a:spLocks noGrp="1" noChangeArrowheads="1"/>
          </p:cNvSpPr>
          <p:nvPr>
            <p:ph sz="half" idx="2"/>
          </p:nvPr>
        </p:nvSpPr>
        <p:spPr bwMode="auto">
          <a:xfrm>
            <a:off x="426793" y="1748217"/>
            <a:ext cx="7991475" cy="95042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indent="0" algn="ctr" rtl="1">
              <a:buFont typeface="Wingdings" panose="05000000000000000000" pitchFamily="2" charset="2"/>
              <a:buNone/>
            </a:pPr>
            <a:r>
              <a:rPr lang="ar" sz="3400" b="1" dirty="0">
                <a:latin typeface="Sakkal Majalla" panose="02000000000000000000" pitchFamily="2" charset="-78"/>
                <a:cs typeface="Sakkal Majalla" panose="02000000000000000000" pitchFamily="2" charset="-78"/>
              </a:rPr>
              <a:t>وضع خطة لحملة تسويقية لمنتج جديد</a:t>
            </a:r>
          </a:p>
          <a:p>
            <a:pPr indent="0" rtl="1">
              <a:buFont typeface="Wingdings" panose="05000000000000000000" pitchFamily="2" charset="2"/>
              <a:buNone/>
            </a:pPr>
            <a:endParaRPr lang="en-GB" altLang="en-US" sz="2000" b="1" dirty="0">
              <a:latin typeface="Sakkal Majalla" panose="02000000000000000000" pitchFamily="2" charset="-78"/>
              <a:cs typeface="Sakkal Majalla" panose="02000000000000000000" pitchFamily="2" charset="-78"/>
            </a:endParaRPr>
          </a:p>
          <a:p>
            <a:pPr indent="0" rtl="1">
              <a:buFont typeface="Wingdings" panose="05000000000000000000" pitchFamily="2" charset="2"/>
              <a:buNone/>
            </a:pPr>
            <a:r>
              <a:rPr lang="ar" sz="2600" b="1" dirty="0">
                <a:latin typeface="Sakkal Majalla" panose="02000000000000000000" pitchFamily="2" charset="-78"/>
                <a:cs typeface="Sakkal Majalla" panose="02000000000000000000" pitchFamily="2" charset="-78"/>
              </a:rPr>
              <a:t>ج1</a:t>
            </a:r>
            <a:r>
              <a:rPr lang="ar" sz="2600" dirty="0">
                <a:latin typeface="Sakkal Majalla" panose="02000000000000000000" pitchFamily="2" charset="-78"/>
                <a:cs typeface="Sakkal Majalla" panose="02000000000000000000" pitchFamily="2" charset="-78"/>
              </a:rPr>
              <a:t> غايات وأهداف التسويق</a:t>
            </a:r>
          </a:p>
          <a:p>
            <a:pPr indent="0" rtl="1">
              <a:buFont typeface="Wingdings" panose="05000000000000000000" pitchFamily="2" charset="2"/>
              <a:buNone/>
            </a:pPr>
            <a:r>
              <a:rPr lang="ar" sz="2600" b="1" dirty="0">
                <a:latin typeface="Sakkal Majalla" panose="02000000000000000000" pitchFamily="2" charset="-78"/>
                <a:cs typeface="Sakkal Majalla" panose="02000000000000000000" pitchFamily="2" charset="-78"/>
              </a:rPr>
              <a:t>ج2</a:t>
            </a:r>
            <a:r>
              <a:rPr lang="ar" sz="2600" dirty="0">
                <a:latin typeface="Sakkal Majalla" panose="02000000000000000000" pitchFamily="2" charset="-78"/>
                <a:cs typeface="Sakkal Majalla" panose="02000000000000000000" pitchFamily="2" charset="-78"/>
              </a:rPr>
              <a:t> تطوير الأساس المنطقي</a:t>
            </a:r>
          </a:p>
          <a:p>
            <a:pPr indent="0" rtl="1">
              <a:buFont typeface="Wingdings" panose="05000000000000000000" pitchFamily="2" charset="2"/>
              <a:buNone/>
            </a:pPr>
            <a:r>
              <a:rPr lang="ar" sz="2600" b="1" dirty="0">
                <a:latin typeface="Sakkal Majalla" panose="02000000000000000000" pitchFamily="2" charset="-78"/>
                <a:cs typeface="Sakkal Majalla" panose="02000000000000000000" pitchFamily="2" charset="-78"/>
              </a:rPr>
              <a:t>ج3</a:t>
            </a:r>
            <a:r>
              <a:rPr lang="ar" sz="2600" dirty="0">
                <a:latin typeface="Sakkal Majalla" panose="02000000000000000000" pitchFamily="2" charset="-78"/>
                <a:cs typeface="Sakkal Majalla" panose="02000000000000000000" pitchFamily="2" charset="-78"/>
              </a:rPr>
              <a:t> تطبيق المزيج التسويقي</a:t>
            </a:r>
          </a:p>
          <a:p>
            <a:pPr indent="0" rtl="1">
              <a:buFont typeface="Wingdings" panose="05000000000000000000" pitchFamily="2" charset="2"/>
              <a:buNone/>
            </a:pPr>
            <a:r>
              <a:rPr lang="ar" sz="2600" b="1" dirty="0">
                <a:latin typeface="Sakkal Majalla" panose="02000000000000000000" pitchFamily="2" charset="-78"/>
                <a:cs typeface="Sakkal Majalla" panose="02000000000000000000" pitchFamily="2" charset="-78"/>
              </a:rPr>
              <a:t>ج4</a:t>
            </a:r>
            <a:r>
              <a:rPr lang="ar" sz="2600" dirty="0">
                <a:latin typeface="Sakkal Majalla" panose="02000000000000000000" pitchFamily="2" charset="-78"/>
                <a:cs typeface="Sakkal Majalla" panose="02000000000000000000" pitchFamily="2" charset="-78"/>
              </a:rPr>
              <a:t> الحملة التسويقية</a:t>
            </a:r>
          </a:p>
          <a:p>
            <a:pPr indent="0" rtl="1">
              <a:buFont typeface="Wingdings" panose="05000000000000000000" pitchFamily="2" charset="2"/>
              <a:buNone/>
            </a:pPr>
            <a:r>
              <a:rPr lang="en" sz="2600" b="1" i="1" dirty="0">
                <a:latin typeface="Sakkal Majalla" panose="02000000000000000000" pitchFamily="2" charset="-78"/>
                <a:cs typeface="Sakkal Majalla" panose="02000000000000000000" pitchFamily="2" charset="-78"/>
              </a:rPr>
              <a:t>ج5</a:t>
            </a:r>
            <a:r>
              <a:rPr lang="en" sz="2600" dirty="0">
                <a:latin typeface="Sakkal Majalla" panose="02000000000000000000" pitchFamily="2" charset="-78"/>
                <a:cs typeface="Sakkal Majalla" panose="02000000000000000000" pitchFamily="2" charset="-78"/>
              </a:rPr>
              <a:t> مدى ملاءمة الحملة التسويقية</a:t>
            </a:r>
          </a:p>
          <a:p>
            <a:pPr indent="0" rtl="1">
              <a:buFont typeface="Wingdings" panose="05000000000000000000" pitchFamily="2" charset="2"/>
              <a:buNone/>
            </a:pPr>
            <a:r>
              <a:rPr lang="ar" sz="2600" b="1" dirty="0">
                <a:latin typeface="Sakkal Majalla" panose="02000000000000000000" pitchFamily="2" charset="-78"/>
                <a:cs typeface="Sakkal Majalla" panose="02000000000000000000" pitchFamily="2" charset="-78"/>
              </a:rPr>
              <a:t>ج6</a:t>
            </a:r>
            <a:r>
              <a:rPr lang="ar" sz="2600" dirty="0">
                <a:latin typeface="Sakkal Majalla" panose="02000000000000000000" pitchFamily="2" charset="-78"/>
                <a:cs typeface="Sakkal Majalla" panose="02000000000000000000" pitchFamily="2" charset="-78"/>
              </a:rPr>
              <a:t> تقارير الأعمال الرسمية</a:t>
            </a:r>
          </a:p>
        </p:txBody>
      </p:sp>
      <p:sp>
        <p:nvSpPr>
          <p:cNvPr id="34820" name="Rectangle 1">
            <a:extLst>
              <a:ext uri="{FF2B5EF4-FFF2-40B4-BE49-F238E27FC236}">
                <a16:creationId xmlns:a16="http://schemas.microsoft.com/office/drawing/2014/main" id="{4893B0A3-DA3C-AB58-A755-52A53B83C4E3}"/>
              </a:ext>
            </a:extLst>
          </p:cNvPr>
          <p:cNvSpPr>
            <a:spLocks noChangeArrowheads="1"/>
          </p:cNvSpPr>
          <p:nvPr/>
        </p:nvSpPr>
        <p:spPr bwMode="auto">
          <a:xfrm>
            <a:off x="539750" y="2493963"/>
            <a:ext cx="7991475"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rtl="1"/>
            <a:endParaRPr lang="en-GB" altLang="en-US" sz="3600" b="1" dirty="0">
              <a:highlight>
                <a:srgbClr val="FFFF00"/>
              </a:highlight>
              <a:latin typeface="Sakkal Majalla" panose="02000000000000000000" pitchFamily="2" charset="-78"/>
              <a:cs typeface="Sakkal Majalla" panose="02000000000000000000" pitchFamily="2" charset="-78"/>
            </a:endParaRPr>
          </a:p>
        </p:txBody>
      </p:sp>
      <p:sp>
        <p:nvSpPr>
          <p:cNvPr id="2" name="Footer Placeholder 2">
            <a:extLst>
              <a:ext uri="{FF2B5EF4-FFF2-40B4-BE49-F238E27FC236}">
                <a16:creationId xmlns:a16="http://schemas.microsoft.com/office/drawing/2014/main" id="{FE5AD625-00B6-86F1-8DEB-C264E4044B9F}"/>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1927692709"/>
      </p:ext>
    </p:extLst>
  </p:cSld>
  <p:clrMapOvr>
    <a:masterClrMapping/>
  </p:clrMapOvr>
  <p:transition>
    <p:sndAc>
      <p:stSnd>
        <p:snd r:embed="rId3" name="click.wav"/>
      </p:stSnd>
    </p:sndAc>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0500B-96F7-7286-27D3-5F6D565B2140}"/>
              </a:ext>
            </a:extLst>
          </p:cNvPr>
          <p:cNvSpPr>
            <a:spLocks noGrp="1"/>
          </p:cNvSpPr>
          <p:nvPr>
            <p:ph type="title"/>
          </p:nvPr>
        </p:nvSpPr>
        <p:spPr>
          <a:xfrm>
            <a:off x="457200" y="1195200"/>
            <a:ext cx="8229600" cy="864000"/>
          </a:xfrm>
        </p:spPr>
        <p:txBody>
          <a:bodyPr wrap="square" rtlCol="1" anchor="ctr">
            <a:normAutofit/>
          </a:bodyPr>
          <a:lstStyle/>
          <a:p>
            <a:pPr rtl="1"/>
            <a:r>
              <a:rPr lang="en" sz="4300" b="1" dirty="0">
                <a:latin typeface="Sakkal Majalla" panose="02000000000000000000" pitchFamily="2" charset="-78"/>
                <a:cs typeface="Sakkal Majalla" panose="02000000000000000000" pitchFamily="2" charset="-78"/>
              </a:rPr>
              <a:t>ج1</a:t>
            </a:r>
            <a:r>
              <a:rPr lang="en" sz="4300" dirty="0">
                <a:latin typeface="Sakkal Majalla" panose="02000000000000000000" pitchFamily="2" charset="-78"/>
                <a:cs typeface="Sakkal Majalla" panose="02000000000000000000" pitchFamily="2" charset="-78"/>
              </a:rPr>
              <a:t> غايات وأهداف التسويق</a:t>
            </a:r>
          </a:p>
        </p:txBody>
      </p:sp>
      <p:sp>
        <p:nvSpPr>
          <p:cNvPr id="3" name="Content Placeholder 2">
            <a:extLst>
              <a:ext uri="{FF2B5EF4-FFF2-40B4-BE49-F238E27FC236}">
                <a16:creationId xmlns:a16="http://schemas.microsoft.com/office/drawing/2014/main" id="{796ADB30-73E0-6E11-7E0E-CCAF8DD6A8F7}"/>
              </a:ext>
            </a:extLst>
          </p:cNvPr>
          <p:cNvSpPr>
            <a:spLocks noGrp="1"/>
          </p:cNvSpPr>
          <p:nvPr>
            <p:ph sz="half" idx="1"/>
          </p:nvPr>
        </p:nvSpPr>
        <p:spPr>
          <a:xfrm>
            <a:off x="4648199" y="2196001"/>
            <a:ext cx="4027487" cy="4024100"/>
          </a:xfrm>
        </p:spPr>
        <p:txBody>
          <a:bodyPr wrap="square" rtlCol="1" anchor="t">
            <a:normAutofit/>
          </a:bodyPr>
          <a:lstStyle/>
          <a:p>
            <a:pPr rtl="1">
              <a:lnSpc>
                <a:spcPct val="90000"/>
              </a:lnSpc>
            </a:pPr>
            <a:r>
              <a:rPr lang="ar" sz="1700" dirty="0">
                <a:latin typeface="Sakkal Majalla" panose="02000000000000000000" pitchFamily="2" charset="-78"/>
                <a:cs typeface="Sakkal Majalla" panose="02000000000000000000" pitchFamily="2" charset="-78"/>
              </a:rPr>
              <a:t>ستحتاج الآن إلى تطوير حملتك التسويقية باستخدام البحث الذي أجريته حول منتج وسوق لوح الشوكولاتة.</a:t>
            </a:r>
          </a:p>
          <a:p>
            <a:pPr rtl="1">
              <a:lnSpc>
                <a:spcPct val="90000"/>
              </a:lnSpc>
            </a:pPr>
            <a:r>
              <a:rPr lang="ar" sz="1700" dirty="0">
                <a:latin typeface="Sakkal Majalla" panose="02000000000000000000" pitchFamily="2" charset="-78"/>
                <a:cs typeface="Sakkal Majalla" panose="02000000000000000000" pitchFamily="2" charset="-78"/>
              </a:rPr>
              <a:t>طورت أكبر شركة مصنعة للشوكولاتة في الأردن لوحًا شوكولاتة لذيذ، ونباتي، ومن مصادر أخلاقية، بعبوات قابلة لإعادة التدوير بنسبة 100٪ وخالية من البلاستيك.</a:t>
            </a:r>
          </a:p>
          <a:p>
            <a:pPr rtl="1">
              <a:lnSpc>
                <a:spcPct val="90000"/>
              </a:lnSpc>
            </a:pPr>
            <a:r>
              <a:rPr lang="ar" sz="1700" dirty="0">
                <a:latin typeface="Sakkal Majalla" panose="02000000000000000000" pitchFamily="2" charset="-78"/>
                <a:cs typeface="Sakkal Majalla" panose="02000000000000000000" pitchFamily="2" charset="-78"/>
              </a:rPr>
              <a:t>عليك إجراء بحث نوعي وكمي للوح الشوكولاتة هذا، ووضع خطة تسويقية.</a:t>
            </a:r>
          </a:p>
          <a:p>
            <a:pPr rtl="1">
              <a:lnSpc>
                <a:spcPct val="90000"/>
              </a:lnSpc>
            </a:pPr>
            <a:r>
              <a:rPr lang="ar" sz="1700" dirty="0">
                <a:latin typeface="Sakkal Majalla" panose="02000000000000000000" pitchFamily="2" charset="-78"/>
                <a:cs typeface="Sakkal Majalla" panose="02000000000000000000" pitchFamily="2" charset="-78"/>
              </a:rPr>
              <a:t>تبلغ ميزانية الحملة 500000 دولار</a:t>
            </a:r>
          </a:p>
          <a:p>
            <a:pPr rtl="1">
              <a:lnSpc>
                <a:spcPct val="90000"/>
              </a:lnSpc>
            </a:pPr>
            <a:r>
              <a:rPr lang="ar" sz="1700" dirty="0">
                <a:latin typeface="Sakkal Majalla" panose="02000000000000000000" pitchFamily="2" charset="-78"/>
                <a:cs typeface="Sakkal Majalla" panose="02000000000000000000" pitchFamily="2" charset="-78"/>
              </a:rPr>
              <a:t>وعليك عرض حملتك التسويقية على الشركة المصنعة للشوكولاتة كتقرير عمل رسمي. انتقل إلى الشريحة الأخيرة لمعرفة ما يجب تضمينه.</a:t>
            </a:r>
          </a:p>
        </p:txBody>
      </p:sp>
      <p:sp>
        <p:nvSpPr>
          <p:cNvPr id="4" name="Footer Placeholder 2">
            <a:extLst>
              <a:ext uri="{FF2B5EF4-FFF2-40B4-BE49-F238E27FC236}">
                <a16:creationId xmlns:a16="http://schemas.microsoft.com/office/drawing/2014/main" id="{BF445BE3-ADEE-50CF-125E-526AF650888A}"/>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5" name="Picture 4" descr="A bowl of chocolate sauce and chocolate chunks&#10;&#10;Description automatically generated">
            <a:extLst>
              <a:ext uri="{FF2B5EF4-FFF2-40B4-BE49-F238E27FC236}">
                <a16:creationId xmlns:a16="http://schemas.microsoft.com/office/drawing/2014/main" id="{ACB5E9DD-3465-FE34-322B-8255A3C3B93F}"/>
              </a:ext>
            </a:extLst>
          </p:cNvPr>
          <p:cNvPicPr>
            <a:picLocks noChangeAspect="1"/>
          </p:cNvPicPr>
          <p:nvPr/>
        </p:nvPicPr>
        <p:blipFill>
          <a:blip r:embed="rId4"/>
          <a:stretch>
            <a:fillRect/>
          </a:stretch>
        </p:blipFill>
        <p:spPr>
          <a:xfrm>
            <a:off x="827584" y="2924944"/>
            <a:ext cx="3124200" cy="2085975"/>
          </a:xfrm>
          <a:prstGeom prst="rect">
            <a:avLst/>
          </a:prstGeom>
        </p:spPr>
      </p:pic>
    </p:spTree>
    <p:extLst>
      <p:ext uri="{BB962C8B-B14F-4D97-AF65-F5344CB8AC3E}">
        <p14:creationId xmlns:p14="http://schemas.microsoft.com/office/powerpoint/2010/main" val="994138224"/>
      </p:ext>
    </p:extLst>
  </p:cSld>
  <p:clrMapOvr>
    <a:masterClrMapping/>
  </p:clrMapOvr>
  <p:transition>
    <p:sndAc>
      <p:stSnd>
        <p:snd r:embed="rId3" name="click.wav"/>
      </p:stSnd>
    </p:sndAc>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C7D6-79AD-147E-CF3A-D317E522758A}"/>
              </a:ext>
            </a:extLst>
          </p:cNvPr>
          <p:cNvSpPr>
            <a:spLocks noGrp="1"/>
          </p:cNvSpPr>
          <p:nvPr>
            <p:ph type="title"/>
          </p:nvPr>
        </p:nvSpPr>
        <p:spPr>
          <a:xfrm>
            <a:off x="457200" y="1195200"/>
            <a:ext cx="8229600" cy="864000"/>
          </a:xfrm>
        </p:spPr>
        <p:txBody>
          <a:bodyPr wrap="square" rtlCol="1" anchor="ctr">
            <a:normAutofit/>
          </a:bodyPr>
          <a:lstStyle/>
          <a:p>
            <a:pPr rtl="1"/>
            <a:r>
              <a:rPr lang="ar" sz="4300" dirty="0">
                <a:latin typeface="Sakkal Majalla" panose="02000000000000000000" pitchFamily="2" charset="-78"/>
                <a:cs typeface="Sakkal Majalla" panose="02000000000000000000" pitchFamily="2" charset="-78"/>
              </a:rPr>
              <a:t>ج1 غايات وأهداف التسويق</a:t>
            </a:r>
          </a:p>
        </p:txBody>
      </p:sp>
      <p:sp>
        <p:nvSpPr>
          <p:cNvPr id="3" name="Content Placeholder 2">
            <a:extLst>
              <a:ext uri="{FF2B5EF4-FFF2-40B4-BE49-F238E27FC236}">
                <a16:creationId xmlns:a16="http://schemas.microsoft.com/office/drawing/2014/main" id="{95C3A7F6-FBAE-05F3-92EA-1E8E47280F1D}"/>
              </a:ext>
            </a:extLst>
          </p:cNvPr>
          <p:cNvSpPr>
            <a:spLocks noGrp="1"/>
          </p:cNvSpPr>
          <p:nvPr>
            <p:ph sz="half" idx="1"/>
          </p:nvPr>
        </p:nvSpPr>
        <p:spPr>
          <a:xfrm>
            <a:off x="4648199" y="2196001"/>
            <a:ext cx="4027487" cy="4024100"/>
          </a:xfrm>
        </p:spPr>
        <p:txBody>
          <a:bodyPr wrap="square" rtlCol="1" anchor="t">
            <a:normAutofit/>
          </a:bodyPr>
          <a:lstStyle/>
          <a:p>
            <a:pPr marL="0" indent="0" rtl="1">
              <a:lnSpc>
                <a:spcPct val="90000"/>
              </a:lnSpc>
              <a:buNone/>
            </a:pPr>
            <a:r>
              <a:rPr lang="ar" sz="1900" dirty="0">
                <a:latin typeface="Sakkal Majalla" panose="02000000000000000000" pitchFamily="2" charset="-78"/>
                <a:cs typeface="Sakkal Majalla" panose="02000000000000000000" pitchFamily="2" charset="-78"/>
              </a:rPr>
              <a:t>قم بإجراء بحث عن أكبر شركة مصنعة للشوكولاتة في الأردن بما في ذلك: </a:t>
            </a:r>
          </a:p>
          <a:p>
            <a:pPr rtl="1">
              <a:lnSpc>
                <a:spcPct val="90000"/>
              </a:lnSpc>
            </a:pPr>
            <a:r>
              <a:rPr lang="ar" sz="1900" dirty="0">
                <a:latin typeface="Sakkal Majalla" panose="02000000000000000000" pitchFamily="2" charset="-78"/>
                <a:cs typeface="Sakkal Majalla" panose="02000000000000000000" pitchFamily="2" charset="-78"/>
              </a:rPr>
              <a:t>ما هي المنتجات الجديدة التي أصدرتها</a:t>
            </a:r>
          </a:p>
          <a:p>
            <a:pPr rtl="1">
              <a:lnSpc>
                <a:spcPct val="90000"/>
              </a:lnSpc>
            </a:pPr>
            <a:r>
              <a:rPr lang="ar" sz="1900" dirty="0">
                <a:latin typeface="Sakkal Majalla" panose="02000000000000000000" pitchFamily="2" charset="-78"/>
                <a:cs typeface="Sakkal Majalla" panose="02000000000000000000" pitchFamily="2" charset="-78"/>
              </a:rPr>
              <a:t>ما هي المنتجات الحالية التي قامت بتحسينها</a:t>
            </a:r>
          </a:p>
          <a:p>
            <a:pPr rtl="1">
              <a:lnSpc>
                <a:spcPct val="90000"/>
              </a:lnSpc>
            </a:pPr>
            <a:r>
              <a:rPr lang="ar" sz="1900" dirty="0">
                <a:latin typeface="Sakkal Majalla" panose="02000000000000000000" pitchFamily="2" charset="-78"/>
                <a:cs typeface="Sakkal Majalla" panose="02000000000000000000" pitchFamily="2" charset="-78"/>
              </a:rPr>
              <a:t>العلامة التجارية</a:t>
            </a:r>
          </a:p>
          <a:p>
            <a:pPr rtl="1">
              <a:lnSpc>
                <a:spcPct val="90000"/>
              </a:lnSpc>
            </a:pPr>
            <a:r>
              <a:rPr lang="ar" sz="1900" dirty="0">
                <a:latin typeface="Sakkal Majalla" panose="02000000000000000000" pitchFamily="2" charset="-78"/>
                <a:cs typeface="Sakkal Majalla" panose="02000000000000000000" pitchFamily="2" charset="-78"/>
              </a:rPr>
              <a:t>كيفية تنوعها</a:t>
            </a:r>
          </a:p>
          <a:p>
            <a:pPr marL="0" indent="0" rtl="1">
              <a:lnSpc>
                <a:spcPct val="90000"/>
              </a:lnSpc>
              <a:buNone/>
            </a:pPr>
            <a:r>
              <a:rPr lang="ar" sz="1900" dirty="0">
                <a:latin typeface="Sakkal Majalla" panose="02000000000000000000" pitchFamily="2" charset="-78"/>
                <a:cs typeface="Sakkal Majalla" panose="02000000000000000000" pitchFamily="2" charset="-78"/>
              </a:rPr>
              <a:t>بناءً على هذا البحث، ضع الغايات والأهداف التسويقية المتعلقة بأهداف أعمال الشركات المصنعة لألواح الشوكولاتة النباتية والمنتجة من مصادر أخلاقية.</a:t>
            </a:r>
          </a:p>
          <a:p>
            <a:pPr rtl="1">
              <a:lnSpc>
                <a:spcPct val="90000"/>
              </a:lnSpc>
            </a:pPr>
            <a:endParaRPr lang="en-GB" sz="19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923C4D87-947A-C991-E351-C1D07E525364}"/>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5" name="Picture 4" descr="A collage of chocolates&#10;&#10;Description automatically generated">
            <a:extLst>
              <a:ext uri="{FF2B5EF4-FFF2-40B4-BE49-F238E27FC236}">
                <a16:creationId xmlns:a16="http://schemas.microsoft.com/office/drawing/2014/main" id="{4FEBC0FD-E840-8D74-942C-5D4B1B87814B}"/>
              </a:ext>
            </a:extLst>
          </p:cNvPr>
          <p:cNvPicPr>
            <a:picLocks noChangeAspect="1"/>
          </p:cNvPicPr>
          <p:nvPr/>
        </p:nvPicPr>
        <p:blipFill>
          <a:blip r:embed="rId3"/>
          <a:stretch>
            <a:fillRect/>
          </a:stretch>
        </p:blipFill>
        <p:spPr>
          <a:xfrm>
            <a:off x="899592" y="2564904"/>
            <a:ext cx="3213368" cy="3199597"/>
          </a:xfrm>
          <a:prstGeom prst="rect">
            <a:avLst/>
          </a:prstGeom>
        </p:spPr>
      </p:pic>
    </p:spTree>
    <p:extLst>
      <p:ext uri="{BB962C8B-B14F-4D97-AF65-F5344CB8AC3E}">
        <p14:creationId xmlns:p14="http://schemas.microsoft.com/office/powerpoint/2010/main" val="1051861070"/>
      </p:ext>
    </p:extLst>
  </p:cSld>
  <p:clrMapOvr>
    <a:masterClrMapping/>
  </p:clrMapOvr>
  <p:transition>
    <p:sndAc>
      <p:stSnd>
        <p:snd r:embed="rId2" name="click.wav"/>
      </p:stSnd>
    </p:sndAc>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43DF4-0D72-228C-16D6-1856DD732DFC}"/>
              </a:ext>
            </a:extLst>
          </p:cNvPr>
          <p:cNvSpPr>
            <a:spLocks noGrp="1"/>
          </p:cNvSpPr>
          <p:nvPr>
            <p:ph type="title"/>
          </p:nvPr>
        </p:nvSpPr>
        <p:spPr>
          <a:xfrm>
            <a:off x="457200" y="1195200"/>
            <a:ext cx="8229600" cy="864000"/>
          </a:xfrm>
        </p:spPr>
        <p:txBody>
          <a:bodyPr wrap="square" rtlCol="1" anchor="ctr">
            <a:normAutofit/>
          </a:bodyPr>
          <a:lstStyle/>
          <a:p>
            <a:pPr rtl="1"/>
            <a:r>
              <a:rPr lang="ar" sz="4300" dirty="0">
                <a:latin typeface="Sakkal Majalla" panose="02000000000000000000" pitchFamily="2" charset="-78"/>
                <a:cs typeface="Sakkal Majalla" panose="02000000000000000000" pitchFamily="2" charset="-78"/>
              </a:rPr>
              <a:t>ج1 غايات وأهداف التسويق</a:t>
            </a:r>
          </a:p>
        </p:txBody>
      </p:sp>
      <p:sp>
        <p:nvSpPr>
          <p:cNvPr id="3" name="Content Placeholder 2">
            <a:extLst>
              <a:ext uri="{FF2B5EF4-FFF2-40B4-BE49-F238E27FC236}">
                <a16:creationId xmlns:a16="http://schemas.microsoft.com/office/drawing/2014/main" id="{85292408-F4C2-440B-2FE0-3BC839352152}"/>
              </a:ext>
            </a:extLst>
          </p:cNvPr>
          <p:cNvSpPr>
            <a:spLocks noGrp="1"/>
          </p:cNvSpPr>
          <p:nvPr>
            <p:ph sz="half" idx="1"/>
          </p:nvPr>
        </p:nvSpPr>
        <p:spPr>
          <a:xfrm>
            <a:off x="4648199" y="2196001"/>
            <a:ext cx="4027487" cy="4024100"/>
          </a:xfrm>
        </p:spPr>
        <p:txBody>
          <a:bodyPr wrap="square" rtlCol="1" anchor="t">
            <a:normAutofit/>
          </a:bodyPr>
          <a:lstStyle/>
          <a:p>
            <a:pPr marL="0" indent="0" rtl="1">
              <a:lnSpc>
                <a:spcPct val="90000"/>
              </a:lnSpc>
              <a:buNone/>
            </a:pPr>
            <a:r>
              <a:rPr lang="ar" sz="1900" dirty="0">
                <a:latin typeface="Sakkal Majalla" panose="02000000000000000000" pitchFamily="2" charset="-78"/>
                <a:cs typeface="Sakkal Majalla" panose="02000000000000000000" pitchFamily="2" charset="-78"/>
              </a:rPr>
              <a:t>قم بإجراء المزيد من الأبحاث حتى تتمكن من إجراء تحليل وضع سوق ألواح الشوكولاتة. وينبغي أن يشتمل ذلك على ما يلي:</a:t>
            </a:r>
          </a:p>
          <a:p>
            <a:pPr rtl="1">
              <a:lnSpc>
                <a:spcPct val="90000"/>
              </a:lnSpc>
            </a:pPr>
            <a:r>
              <a:rPr lang="ar" sz="1900" dirty="0">
                <a:latin typeface="Sakkal Majalla" panose="02000000000000000000" pitchFamily="2" charset="-78"/>
                <a:cs typeface="Sakkal Majalla" panose="02000000000000000000" pitchFamily="2" charset="-78"/>
              </a:rPr>
              <a:t>تحليل سوات (من الوحدة 1)</a:t>
            </a:r>
          </a:p>
          <a:p>
            <a:pPr rtl="1">
              <a:lnSpc>
                <a:spcPct val="90000"/>
              </a:lnSpc>
            </a:pPr>
            <a:r>
              <a:rPr lang="ar" sz="1900" dirty="0">
                <a:latin typeface="Sakkal Majalla" panose="02000000000000000000" pitchFamily="2" charset="-78"/>
                <a:cs typeface="Sakkal Majalla" panose="02000000000000000000" pitchFamily="2" charset="-78"/>
              </a:rPr>
              <a:t>STEEPLE (ستيبل)</a:t>
            </a:r>
          </a:p>
          <a:p>
            <a:pPr rtl="1">
              <a:lnSpc>
                <a:spcPct val="90000"/>
              </a:lnSpc>
            </a:pPr>
            <a:endParaRPr lang="en-GB" sz="1900" dirty="0">
              <a:latin typeface="Sakkal Majalla" panose="02000000000000000000" pitchFamily="2" charset="-78"/>
              <a:cs typeface="Sakkal Majalla" panose="02000000000000000000" pitchFamily="2" charset="-78"/>
            </a:endParaRPr>
          </a:p>
          <a:p>
            <a:pPr marL="0" indent="0" rtl="1">
              <a:lnSpc>
                <a:spcPct val="90000"/>
              </a:lnSpc>
              <a:buNone/>
            </a:pPr>
            <a:r>
              <a:rPr lang="ar" sz="1900" dirty="0">
                <a:latin typeface="Sakkal Majalla" panose="02000000000000000000" pitchFamily="2" charset="-78"/>
                <a:cs typeface="Sakkal Majalla" panose="02000000000000000000" pitchFamily="2" charset="-78"/>
              </a:rPr>
              <a:t>باستخدام البحث، حدد السوق المستهدف لألواح الشوكولاتة</a:t>
            </a:r>
          </a:p>
          <a:p>
            <a:pPr marL="0" indent="0" rtl="1">
              <a:lnSpc>
                <a:spcPct val="90000"/>
              </a:lnSpc>
              <a:buNone/>
            </a:pPr>
            <a:r>
              <a:rPr lang="ar" sz="1900" dirty="0">
                <a:latin typeface="Sakkal Majalla" panose="02000000000000000000" pitchFamily="2" charset="-78"/>
                <a:cs typeface="Sakkal Majalla" panose="02000000000000000000" pitchFamily="2" charset="-78"/>
              </a:rPr>
              <a:t>قم بإجراء تحليل المنافسين</a:t>
            </a:r>
          </a:p>
          <a:p>
            <a:pPr marL="0" indent="0" rtl="1">
              <a:lnSpc>
                <a:spcPct val="90000"/>
              </a:lnSpc>
              <a:buNone/>
            </a:pPr>
            <a:r>
              <a:rPr lang="ar" sz="1900" dirty="0">
                <a:latin typeface="Sakkal Majalla" panose="02000000000000000000" pitchFamily="2" charset="-78"/>
                <a:cs typeface="Sakkal Majalla" panose="02000000000000000000" pitchFamily="2" charset="-78"/>
              </a:rPr>
              <a:t>قم بإجراء تحليل القوى الخمس لبورتر</a:t>
            </a:r>
          </a:p>
        </p:txBody>
      </p:sp>
      <p:sp>
        <p:nvSpPr>
          <p:cNvPr id="5" name="Footer Placeholder 2">
            <a:extLst>
              <a:ext uri="{FF2B5EF4-FFF2-40B4-BE49-F238E27FC236}">
                <a16:creationId xmlns:a16="http://schemas.microsoft.com/office/drawing/2014/main" id="{EA65AA9D-3CC2-E299-0767-E94153AC37DB}"/>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4" name="Picture 3" descr="A group of people looking at a magnifying glass&#10;&#10;Description automatically generated">
            <a:extLst>
              <a:ext uri="{FF2B5EF4-FFF2-40B4-BE49-F238E27FC236}">
                <a16:creationId xmlns:a16="http://schemas.microsoft.com/office/drawing/2014/main" id="{65108156-C5E7-8C9F-EA68-943E3DA5D702}"/>
              </a:ext>
            </a:extLst>
          </p:cNvPr>
          <p:cNvPicPr>
            <a:picLocks noChangeAspect="1"/>
          </p:cNvPicPr>
          <p:nvPr/>
        </p:nvPicPr>
        <p:blipFill>
          <a:blip r:embed="rId3"/>
          <a:stretch>
            <a:fillRect/>
          </a:stretch>
        </p:blipFill>
        <p:spPr>
          <a:xfrm>
            <a:off x="827584" y="3031599"/>
            <a:ext cx="3399736" cy="2352904"/>
          </a:xfrm>
          <a:prstGeom prst="rect">
            <a:avLst/>
          </a:prstGeom>
        </p:spPr>
      </p:pic>
    </p:spTree>
    <p:extLst>
      <p:ext uri="{BB962C8B-B14F-4D97-AF65-F5344CB8AC3E}">
        <p14:creationId xmlns:p14="http://schemas.microsoft.com/office/powerpoint/2010/main" val="4065436797"/>
      </p:ext>
    </p:extLst>
  </p:cSld>
  <p:clrMapOvr>
    <a:masterClrMapping/>
  </p:clrMapOvr>
  <p:transition>
    <p:sndAc>
      <p:stSnd>
        <p:snd r:embed="rId2" name="click.wav"/>
      </p:stSnd>
    </p:sndAc>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353FE7-5A4A-F3F1-28F6-8A1EF6B97C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B1405C-3E11-8F7D-E648-02E3551F0412}"/>
              </a:ext>
            </a:extLst>
          </p:cNvPr>
          <p:cNvSpPr>
            <a:spLocks noGrp="1"/>
          </p:cNvSpPr>
          <p:nvPr>
            <p:ph type="title"/>
          </p:nvPr>
        </p:nvSpPr>
        <p:spPr>
          <a:xfrm>
            <a:off x="457200" y="1195200"/>
            <a:ext cx="8229600" cy="864000"/>
          </a:xfrm>
        </p:spPr>
        <p:txBody>
          <a:bodyPr vert="horz" wrap="square" lIns="91440" tIns="45720" rIns="91440" bIns="45720" numCol="1" rtlCol="1" anchor="ctr" anchorCtr="0" compatLnSpc="1">
            <a:prstTxWarp prst="textNoShape">
              <a:avLst/>
            </a:prstTxWarp>
            <a:normAutofit/>
          </a:bodyPr>
          <a:lstStyle/>
          <a:p>
            <a:pPr rtl="1"/>
            <a:r>
              <a:rPr lang="ar" sz="4600" dirty="0">
                <a:latin typeface="Sakkal Majalla" panose="02000000000000000000" pitchFamily="2" charset="-78"/>
                <a:cs typeface="Sakkal Majalla" panose="02000000000000000000" pitchFamily="2" charset="-78"/>
              </a:rPr>
              <a:t>ج2 وضع الأساس المنطقي</a:t>
            </a:r>
          </a:p>
        </p:txBody>
      </p:sp>
      <p:sp>
        <p:nvSpPr>
          <p:cNvPr id="3" name="Content Placeholder 2">
            <a:extLst>
              <a:ext uri="{FF2B5EF4-FFF2-40B4-BE49-F238E27FC236}">
                <a16:creationId xmlns:a16="http://schemas.microsoft.com/office/drawing/2014/main" id="{18DA7B82-0D11-8658-22DE-F7CE82DF705E}"/>
              </a:ext>
            </a:extLst>
          </p:cNvPr>
          <p:cNvSpPr>
            <a:spLocks noGrp="1"/>
          </p:cNvSpPr>
          <p:nvPr>
            <p:ph sz="half" idx="1"/>
          </p:nvPr>
        </p:nvSpPr>
        <p:spPr>
          <a:xfrm>
            <a:off x="4648199" y="2196001"/>
            <a:ext cx="4027487" cy="4024100"/>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2100" dirty="0">
                <a:latin typeface="Sakkal Majalla" panose="02000000000000000000" pitchFamily="2" charset="-78"/>
                <a:cs typeface="Sakkal Majalla" panose="02000000000000000000" pitchFamily="2" charset="-78"/>
              </a:rPr>
              <a:t>وضع الأساس المنطقي للحملة التسويقية. تحتاج، للقيام بذلك، إلى استخدام البيانات النوعية والكمية التي بحثت عنها لاتخاذ بعض القرارات التسويقية الصحيحة فيما يتعلق بكيفية تسويق لوح الشوكولاتة.</a:t>
            </a:r>
          </a:p>
          <a:p>
            <a:pPr rtl="1">
              <a:lnSpc>
                <a:spcPct val="90000"/>
              </a:lnSpc>
            </a:pPr>
            <a:r>
              <a:rPr lang="ar" sz="2100" dirty="0">
                <a:latin typeface="Sakkal Majalla" panose="02000000000000000000" pitchFamily="2" charset="-78"/>
                <a:cs typeface="Sakkal Majalla" panose="02000000000000000000" pitchFamily="2" charset="-78"/>
              </a:rPr>
              <a:t>قم بإجراء بعض الأبحاث الإضافية حتى تتمكن من تبرير الأساس المنطقي</a:t>
            </a:r>
          </a:p>
          <a:p>
            <a:pPr rtl="1">
              <a:lnSpc>
                <a:spcPct val="90000"/>
              </a:lnSpc>
            </a:pPr>
            <a:r>
              <a:rPr lang="ar" sz="2100" dirty="0">
                <a:latin typeface="Sakkal Majalla" panose="02000000000000000000" pitchFamily="2" charset="-78"/>
                <a:cs typeface="Sakkal Majalla" panose="02000000000000000000" pitchFamily="2" charset="-78"/>
              </a:rPr>
              <a:t>قم بتقييم موثوقية وصحة جميع النتائج التي توصل إليها بحثك</a:t>
            </a:r>
          </a:p>
        </p:txBody>
      </p:sp>
      <p:sp>
        <p:nvSpPr>
          <p:cNvPr id="5" name="TextBox 4">
            <a:extLst>
              <a:ext uri="{FF2B5EF4-FFF2-40B4-BE49-F238E27FC236}">
                <a16:creationId xmlns:a16="http://schemas.microsoft.com/office/drawing/2014/main" id="{F3341126-D5A1-50C0-580C-0E7379C60B28}"/>
              </a:ext>
            </a:extLst>
          </p:cNvPr>
          <p:cNvSpPr txBox="1"/>
          <p:nvPr/>
        </p:nvSpPr>
        <p:spPr bwMode="auto">
          <a:xfrm>
            <a:off x="468312" y="2196001"/>
            <a:ext cx="4027488" cy="1521031"/>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marL="342900" indent="-342900" rtl="1">
              <a:spcBef>
                <a:spcPct val="20000"/>
              </a:spcBef>
              <a:buFont typeface="Wingdings" pitchFamily="2" charset="2"/>
              <a:buChar char="§"/>
            </a:pPr>
            <a:r>
              <a:rPr lang="ar" sz="2600" dirty="0">
                <a:latin typeface="Sakkal Majalla" panose="02000000000000000000" pitchFamily="2" charset="-78"/>
                <a:cs typeface="Sakkal Majalla" panose="02000000000000000000" pitchFamily="2" charset="-78"/>
              </a:rPr>
              <a:t>يشرح الأساس المنطقي كيف ستلبي الحملة التسويقية احتياجات الأهداف التسويقية</a:t>
            </a:r>
          </a:p>
        </p:txBody>
      </p:sp>
      <p:sp>
        <p:nvSpPr>
          <p:cNvPr id="4" name="Footer Placeholder 2">
            <a:extLst>
              <a:ext uri="{FF2B5EF4-FFF2-40B4-BE49-F238E27FC236}">
                <a16:creationId xmlns:a16="http://schemas.microsoft.com/office/drawing/2014/main" id="{17E70EF2-A7D1-3F2A-9F88-BF0FF763CB07}"/>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6" name="Picture 5" descr="A person pointing at a whiteboard&#10;&#10;Description automatically generated">
            <a:extLst>
              <a:ext uri="{FF2B5EF4-FFF2-40B4-BE49-F238E27FC236}">
                <a16:creationId xmlns:a16="http://schemas.microsoft.com/office/drawing/2014/main" id="{0E2C20FE-34CF-3863-4896-68B9B60FB679}"/>
              </a:ext>
            </a:extLst>
          </p:cNvPr>
          <p:cNvPicPr>
            <a:picLocks noChangeAspect="1"/>
          </p:cNvPicPr>
          <p:nvPr/>
        </p:nvPicPr>
        <p:blipFill>
          <a:blip r:embed="rId3"/>
          <a:stretch>
            <a:fillRect/>
          </a:stretch>
        </p:blipFill>
        <p:spPr>
          <a:xfrm>
            <a:off x="683568" y="3888772"/>
            <a:ext cx="3371850" cy="2247900"/>
          </a:xfrm>
          <a:prstGeom prst="rect">
            <a:avLst/>
          </a:prstGeom>
        </p:spPr>
      </p:pic>
    </p:spTree>
    <p:extLst>
      <p:ext uri="{BB962C8B-B14F-4D97-AF65-F5344CB8AC3E}">
        <p14:creationId xmlns:p14="http://schemas.microsoft.com/office/powerpoint/2010/main" val="3746207704"/>
      </p:ext>
    </p:extLst>
  </p:cSld>
  <p:clrMapOvr>
    <a:masterClrMapping/>
  </p:clrMapOvr>
  <p:transition>
    <p:sndAc>
      <p:stSnd>
        <p:snd r:embed="rId2" name="click.wav"/>
      </p:stSnd>
    </p:sndAc>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03750-031D-92C5-68FD-9C0DB90BD22B}"/>
              </a:ext>
            </a:extLst>
          </p:cNvPr>
          <p:cNvSpPr>
            <a:spLocks noGrp="1"/>
          </p:cNvSpPr>
          <p:nvPr>
            <p:ph type="title"/>
          </p:nvPr>
        </p:nvSpPr>
        <p:spPr>
          <a:xfrm>
            <a:off x="457200" y="1195200"/>
            <a:ext cx="8229600" cy="864000"/>
          </a:xfrm>
        </p:spPr>
        <p:txBody>
          <a:bodyPr wrap="square" rtlCol="1" anchor="ctr">
            <a:normAutofit/>
          </a:bodyPr>
          <a:lstStyle/>
          <a:p>
            <a:pPr rtl="1">
              <a:lnSpc>
                <a:spcPct val="90000"/>
              </a:lnSpc>
            </a:pPr>
            <a:r>
              <a:rPr lang="ar" sz="2700" dirty="0">
                <a:latin typeface="Sakkal Majalla" panose="02000000000000000000" pitchFamily="2" charset="-78"/>
                <a:cs typeface="Sakkal Majalla" panose="02000000000000000000" pitchFamily="2" charset="-78"/>
              </a:rPr>
              <a:t>ج 3 تطبيق </a:t>
            </a:r>
            <a:br>
              <a:rPr lang="en-GB" sz="2700" dirty="0">
                <a:latin typeface="Sakkal Majalla" panose="02000000000000000000" pitchFamily="2" charset="-78"/>
                <a:cs typeface="Sakkal Majalla" panose="02000000000000000000" pitchFamily="2" charset="-78"/>
              </a:rPr>
            </a:br>
            <a:r>
              <a:rPr lang="ar" sz="2700" dirty="0">
                <a:latin typeface="Sakkal Majalla" panose="02000000000000000000" pitchFamily="2" charset="-78"/>
                <a:cs typeface="Sakkal Majalla" panose="02000000000000000000" pitchFamily="2" charset="-78"/>
              </a:rPr>
              <a:t>المزيج التسويقي</a:t>
            </a:r>
          </a:p>
        </p:txBody>
      </p:sp>
      <p:sp>
        <p:nvSpPr>
          <p:cNvPr id="3" name="Content Placeholder 2">
            <a:extLst>
              <a:ext uri="{FF2B5EF4-FFF2-40B4-BE49-F238E27FC236}">
                <a16:creationId xmlns:a16="http://schemas.microsoft.com/office/drawing/2014/main" id="{7AC9B63A-9744-A491-DC29-0D0073F52D4E}"/>
              </a:ext>
            </a:extLst>
          </p:cNvPr>
          <p:cNvSpPr>
            <a:spLocks noGrp="1"/>
          </p:cNvSpPr>
          <p:nvPr>
            <p:ph idx="1"/>
          </p:nvPr>
        </p:nvSpPr>
        <p:spPr>
          <a:xfrm>
            <a:off x="468311" y="2196000"/>
            <a:ext cx="8207375" cy="3878436"/>
          </a:xfrm>
        </p:spPr>
        <p:txBody>
          <a:bodyPr wrap="square" rtlCol="1" anchor="t">
            <a:noAutofit/>
          </a:bodyPr>
          <a:lstStyle/>
          <a:p>
            <a:pPr marL="0" indent="0" rtl="1">
              <a:lnSpc>
                <a:spcPct val="90000"/>
              </a:lnSpc>
              <a:buNone/>
            </a:pPr>
            <a:r>
              <a:rPr lang="ar" sz="2200" dirty="0">
                <a:latin typeface="Sakkal Majalla" panose="02000000000000000000" pitchFamily="2" charset="-78"/>
                <a:cs typeface="Sakkal Majalla" panose="02000000000000000000" pitchFamily="2" charset="-78"/>
              </a:rPr>
              <a:t>تحتاج إلى تطبيق المزيج التسويقي للوح الشوكولاتة:</a:t>
            </a:r>
          </a:p>
          <a:p>
            <a:pPr rtl="1">
              <a:lnSpc>
                <a:spcPct val="90000"/>
              </a:lnSpc>
            </a:pPr>
            <a:r>
              <a:rPr lang="ar" sz="2200" dirty="0">
                <a:latin typeface="Sakkal Majalla" panose="02000000000000000000" pitchFamily="2" charset="-78"/>
                <a:cs typeface="Sakkal Majalla" panose="02000000000000000000" pitchFamily="2" charset="-78"/>
              </a:rPr>
              <a:t>تطوير المنتج: الشكل والوظيفة والتعبئة والعلامة التجارية</a:t>
            </a:r>
          </a:p>
          <a:p>
            <a:pPr rtl="1">
              <a:lnSpc>
                <a:spcPct val="90000"/>
              </a:lnSpc>
            </a:pPr>
            <a:r>
              <a:rPr lang="ar" sz="2200" dirty="0">
                <a:latin typeface="Sakkal Majalla" panose="02000000000000000000" pitchFamily="2" charset="-78"/>
                <a:cs typeface="Sakkal Majalla" panose="02000000000000000000" pitchFamily="2" charset="-78"/>
              </a:rPr>
              <a:t>استراتيجيات التسعير: تبرير استراتيجية التسعير استراتيجية تسعير الاختراق، استراتيجية قشط السوق، استراتيجية قائمة على المنافسة، استراتيجية تسعير التكلفة الإضافية)</a:t>
            </a:r>
          </a:p>
          <a:p>
            <a:pPr rtl="1">
              <a:lnSpc>
                <a:spcPct val="90000"/>
              </a:lnSpc>
            </a:pPr>
            <a:r>
              <a:rPr lang="ar" sz="2200" dirty="0">
                <a:latin typeface="Sakkal Majalla" panose="02000000000000000000" pitchFamily="2" charset="-78"/>
                <a:cs typeface="Sakkal Majalla" panose="02000000000000000000" pitchFamily="2" charset="-78"/>
              </a:rPr>
              <a:t>الترويج: تبرير الطرق الترويجية: الإعلان، والعلاقات العامة، والرعاية، ووسائل التواصل الاجتماعي، وتسويق العصابات، والبيع الشخصي، وتموضع المنتج والتسويق الرقمي و/ أو الصورة الذهنية للشركة</a:t>
            </a:r>
          </a:p>
          <a:p>
            <a:pPr rtl="1">
              <a:lnSpc>
                <a:spcPct val="90000"/>
              </a:lnSpc>
            </a:pPr>
            <a:r>
              <a:rPr lang="ar" sz="2200" dirty="0">
                <a:latin typeface="Sakkal Majalla" panose="02000000000000000000" pitchFamily="2" charset="-78"/>
                <a:cs typeface="Sakkal Majalla" panose="02000000000000000000" pitchFamily="2" charset="-78"/>
              </a:rPr>
              <a:t>المكان: برر كيف وصل لوح الشوكولاتة إلى العملاء: عبر البريد، وعبر الإنترنت، وتجار التجزئة، وتجار الجملة</a:t>
            </a:r>
          </a:p>
          <a:p>
            <a:pPr rtl="1">
              <a:lnSpc>
                <a:spcPct val="90000"/>
              </a:lnSpc>
            </a:pPr>
            <a:r>
              <a:rPr lang="ar" sz="2200" dirty="0">
                <a:latin typeface="Sakkal Majalla" panose="02000000000000000000" pitchFamily="2" charset="-78"/>
                <a:cs typeface="Sakkal Majalla" panose="02000000000000000000" pitchFamily="2" charset="-78"/>
              </a:rPr>
              <a:t>الأشخاص: برر الاستعانة بالموظفين في توصيل العلامة التجارية</a:t>
            </a:r>
          </a:p>
          <a:p>
            <a:pPr rtl="1">
              <a:lnSpc>
                <a:spcPct val="90000"/>
              </a:lnSpc>
            </a:pPr>
            <a:r>
              <a:rPr lang="ar" sz="2200" dirty="0">
                <a:latin typeface="Sakkal Majalla" panose="02000000000000000000" pitchFamily="2" charset="-78"/>
                <a:cs typeface="Sakkal Majalla" panose="02000000000000000000" pitchFamily="2" charset="-78"/>
              </a:rPr>
              <a:t>العمليات: من الضروري معالجة العمليات لمشاكل العملاء</a:t>
            </a:r>
          </a:p>
          <a:p>
            <a:pPr rtl="1">
              <a:lnSpc>
                <a:spcPct val="90000"/>
              </a:lnSpc>
            </a:pPr>
            <a:r>
              <a:rPr lang="ar" sz="2200" dirty="0">
                <a:latin typeface="Sakkal Majalla" panose="02000000000000000000" pitchFamily="2" charset="-78"/>
                <a:cs typeface="Sakkal Majalla" panose="02000000000000000000" pitchFamily="2" charset="-78"/>
              </a:rPr>
              <a:t>الأدلة المادية: موقع إلكتروني احترافي أو مظهر المتجر</a:t>
            </a:r>
          </a:p>
          <a:p>
            <a:pPr rtl="1">
              <a:lnSpc>
                <a:spcPct val="90000"/>
              </a:lnSpc>
            </a:pPr>
            <a:endParaRPr lang="en-GB" sz="22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E8E6051A-BE5F-25F8-26AF-24C8D83A11C6}"/>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2938186741"/>
      </p:ext>
    </p:extLst>
  </p:cSld>
  <p:clrMapOvr>
    <a:masterClrMapping/>
  </p:clrMapOvr>
  <p:transition>
    <p:sndAc>
      <p:stSnd>
        <p:snd r:embed="rId2" name="click.wav"/>
      </p:stSnd>
    </p:sndAc>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DE2DA-02D8-CA3C-FBF1-07C923887020}"/>
              </a:ext>
            </a:extLst>
          </p:cNvPr>
          <p:cNvSpPr>
            <a:spLocks noGrp="1"/>
          </p:cNvSpPr>
          <p:nvPr>
            <p:ph type="title"/>
          </p:nvPr>
        </p:nvSpPr>
        <p:spPr>
          <a:xfrm>
            <a:off x="457200" y="1195200"/>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ج4 الحملة التسويقية</a:t>
            </a:r>
          </a:p>
        </p:txBody>
      </p:sp>
      <p:sp>
        <p:nvSpPr>
          <p:cNvPr id="3" name="Content Placeholder 2">
            <a:extLst>
              <a:ext uri="{FF2B5EF4-FFF2-40B4-BE49-F238E27FC236}">
                <a16:creationId xmlns:a16="http://schemas.microsoft.com/office/drawing/2014/main" id="{17B6A12E-BD65-074E-658B-0075F1094861}"/>
              </a:ext>
            </a:extLst>
          </p:cNvPr>
          <p:cNvSpPr>
            <a:spLocks noGrp="1"/>
          </p:cNvSpPr>
          <p:nvPr>
            <p:ph idx="1"/>
          </p:nvPr>
        </p:nvSpPr>
        <p:spPr>
          <a:xfrm>
            <a:off x="468311" y="2196000"/>
            <a:ext cx="8207375" cy="3878436"/>
          </a:xfrm>
        </p:spPr>
        <p:txBody>
          <a:bodyPr wrap="square" rtlCol="1" anchor="t">
            <a:normAutofit/>
          </a:bodyPr>
          <a:lstStyle/>
          <a:p>
            <a:pPr rtl="1">
              <a:lnSpc>
                <a:spcPct val="90000"/>
              </a:lnSpc>
            </a:pPr>
            <a:r>
              <a:rPr lang="ar" sz="2600" dirty="0">
                <a:latin typeface="Sakkal Majalla" panose="02000000000000000000" pitchFamily="2" charset="-78"/>
                <a:cs typeface="Sakkal Majalla" panose="02000000000000000000" pitchFamily="2" charset="-78"/>
              </a:rPr>
              <a:t>إنشاء حملة تسويقية</a:t>
            </a:r>
            <a:endParaRPr lang="en-GB" sz="2600" dirty="0">
              <a:latin typeface="Sakkal Majalla" panose="02000000000000000000" pitchFamily="2" charset="-78"/>
              <a:cs typeface="Sakkal Majalla" panose="02000000000000000000" pitchFamily="2" charset="-78"/>
            </a:endParaRPr>
          </a:p>
          <a:p>
            <a:pPr rtl="1">
              <a:lnSpc>
                <a:spcPct val="90000"/>
              </a:lnSpc>
            </a:pPr>
            <a:r>
              <a:rPr lang="ar" sz="2600" dirty="0">
                <a:latin typeface="Sakkal Majalla" panose="02000000000000000000" pitchFamily="2" charset="-78"/>
                <a:cs typeface="Sakkal Majalla" panose="02000000000000000000" pitchFamily="2" charset="-78"/>
              </a:rPr>
              <a:t>أهداف الحملة التسويقية</a:t>
            </a:r>
            <a:endParaRPr lang="en-GB" sz="2600" dirty="0">
              <a:latin typeface="Sakkal Majalla" panose="02000000000000000000" pitchFamily="2" charset="-78"/>
              <a:cs typeface="Sakkal Majalla" panose="02000000000000000000" pitchFamily="2" charset="-78"/>
            </a:endParaRPr>
          </a:p>
          <a:p>
            <a:pPr rtl="1">
              <a:lnSpc>
                <a:spcPct val="90000"/>
              </a:lnSpc>
            </a:pPr>
            <a:r>
              <a:rPr lang="ar" sz="2600" dirty="0">
                <a:latin typeface="Sakkal Majalla" panose="02000000000000000000" pitchFamily="2" charset="-78"/>
                <a:cs typeface="Sakkal Majalla" panose="02000000000000000000" pitchFamily="2" charset="-78"/>
              </a:rPr>
              <a:t>غرض رسالة التسويق</a:t>
            </a:r>
            <a:endParaRPr lang="en-GB" sz="2600" dirty="0">
              <a:latin typeface="Sakkal Majalla" panose="02000000000000000000" pitchFamily="2" charset="-78"/>
              <a:cs typeface="Sakkal Majalla" panose="02000000000000000000" pitchFamily="2" charset="-78"/>
            </a:endParaRPr>
          </a:p>
          <a:p>
            <a:pPr rtl="1">
              <a:lnSpc>
                <a:spcPct val="90000"/>
              </a:lnSpc>
            </a:pPr>
            <a:r>
              <a:rPr lang="ar" sz="2600" dirty="0">
                <a:latin typeface="Sakkal Majalla" panose="02000000000000000000" pitchFamily="2" charset="-78"/>
                <a:cs typeface="Sakkal Majalla" panose="02000000000000000000" pitchFamily="2" charset="-78"/>
              </a:rPr>
              <a:t>اختيار المزيج التسويقي</a:t>
            </a:r>
            <a:endParaRPr lang="en-GB" sz="2600" dirty="0">
              <a:latin typeface="Sakkal Majalla" panose="02000000000000000000" pitchFamily="2" charset="-78"/>
              <a:cs typeface="Sakkal Majalla" panose="02000000000000000000" pitchFamily="2" charset="-78"/>
            </a:endParaRPr>
          </a:p>
          <a:p>
            <a:pPr rtl="1">
              <a:lnSpc>
                <a:spcPct val="90000"/>
              </a:lnSpc>
            </a:pPr>
            <a:r>
              <a:rPr lang="ar" sz="2600" dirty="0">
                <a:latin typeface="Sakkal Majalla" panose="02000000000000000000" pitchFamily="2" charset="-78"/>
                <a:cs typeface="Sakkal Majalla" panose="02000000000000000000" pitchFamily="2" charset="-78"/>
              </a:rPr>
              <a:t>اختيار الوسائط المناسبة</a:t>
            </a:r>
            <a:endParaRPr lang="en-GB" sz="2600" dirty="0">
              <a:latin typeface="Sakkal Majalla" panose="02000000000000000000" pitchFamily="2" charset="-78"/>
              <a:cs typeface="Sakkal Majalla" panose="02000000000000000000" pitchFamily="2" charset="-78"/>
            </a:endParaRPr>
          </a:p>
          <a:p>
            <a:pPr rtl="1">
              <a:lnSpc>
                <a:spcPct val="90000"/>
              </a:lnSpc>
            </a:pPr>
            <a:r>
              <a:rPr lang="ar" sz="2600" dirty="0">
                <a:latin typeface="Sakkal Majalla" panose="02000000000000000000" pitchFamily="2" charset="-78"/>
                <a:cs typeface="Sakkal Majalla" panose="02000000000000000000" pitchFamily="2" charset="-78"/>
              </a:rPr>
              <a:t>تخصيص ميزانية الحملة</a:t>
            </a:r>
            <a:endParaRPr lang="en-GB" sz="2600" dirty="0">
              <a:latin typeface="Sakkal Majalla" panose="02000000000000000000" pitchFamily="2" charset="-78"/>
              <a:cs typeface="Sakkal Majalla" panose="02000000000000000000" pitchFamily="2" charset="-78"/>
            </a:endParaRPr>
          </a:p>
          <a:p>
            <a:pPr rtl="1">
              <a:lnSpc>
                <a:spcPct val="90000"/>
              </a:lnSpc>
            </a:pPr>
            <a:r>
              <a:rPr lang="ar" sz="2600" dirty="0">
                <a:latin typeface="Sakkal Majalla" panose="02000000000000000000" pitchFamily="2" charset="-78"/>
                <a:cs typeface="Sakkal Majalla" panose="02000000000000000000" pitchFamily="2" charset="-78"/>
              </a:rPr>
              <a:t>الجداول الزمنية للحملة، بما في ذلك مراحل الرصد</a:t>
            </a:r>
            <a:endParaRPr lang="en-GB" sz="2600" dirty="0">
              <a:latin typeface="Sakkal Majalla" panose="02000000000000000000" pitchFamily="2" charset="-78"/>
              <a:cs typeface="Sakkal Majalla" panose="02000000000000000000" pitchFamily="2" charset="-78"/>
            </a:endParaRPr>
          </a:p>
          <a:p>
            <a:pPr rtl="1">
              <a:lnSpc>
                <a:spcPct val="90000"/>
              </a:lnSpc>
            </a:pPr>
            <a:r>
              <a:rPr lang="ar" sz="2600" dirty="0">
                <a:latin typeface="Sakkal Majalla" panose="02000000000000000000" pitchFamily="2" charset="-78"/>
                <a:cs typeface="Sakkal Majalla" panose="02000000000000000000" pitchFamily="2" charset="-78"/>
              </a:rPr>
              <a:t>كيف تُقيم الحملة</a:t>
            </a:r>
            <a:endParaRPr lang="en-GB" sz="2600" dirty="0">
              <a:latin typeface="Sakkal Majalla" panose="02000000000000000000" pitchFamily="2" charset="-78"/>
              <a:cs typeface="Sakkal Majalla" panose="02000000000000000000" pitchFamily="2" charset="-78"/>
            </a:endParaRPr>
          </a:p>
        </p:txBody>
      </p:sp>
      <p:sp>
        <p:nvSpPr>
          <p:cNvPr id="5" name="Footer Placeholder 2">
            <a:extLst>
              <a:ext uri="{FF2B5EF4-FFF2-40B4-BE49-F238E27FC236}">
                <a16:creationId xmlns:a16="http://schemas.microsoft.com/office/drawing/2014/main" id="{6AD31F3F-97A0-BE0B-782C-CC5CF6CB731B}"/>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2005185522"/>
      </p:ext>
    </p:extLst>
  </p:cSld>
  <p:clrMapOvr>
    <a:masterClrMapping/>
  </p:clrMapOvr>
  <p:transition>
    <p:sndAc>
      <p:stSnd>
        <p:snd r:embed="rId2" name="click.wav"/>
      </p:stSnd>
    </p:sndAc>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Content Placeholder 3">
            <a:extLst>
              <a:ext uri="{FF2B5EF4-FFF2-40B4-BE49-F238E27FC236}">
                <a16:creationId xmlns:a16="http://schemas.microsoft.com/office/drawing/2014/main" id="{453C7683-8588-7ABC-32E0-8A4E68218620}"/>
              </a:ext>
            </a:extLst>
          </p:cNvPr>
          <p:cNvSpPr>
            <a:spLocks noGrp="1" noChangeArrowheads="1"/>
          </p:cNvSpPr>
          <p:nvPr>
            <p:ph sz="half" idx="2"/>
          </p:nvPr>
        </p:nvSpPr>
        <p:spPr bwMode="auto">
          <a:xfrm>
            <a:off x="623502" y="2133236"/>
            <a:ext cx="8257038" cy="3456384"/>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indent="0" rtl="1">
              <a:buNone/>
            </a:pPr>
            <a:r>
              <a:rPr lang="ar" sz="2600" dirty="0">
                <a:latin typeface="Sakkal Majalla" panose="02000000000000000000" pitchFamily="2" charset="-78"/>
                <a:cs typeface="Sakkal Majalla" panose="02000000000000000000" pitchFamily="2" charset="-78"/>
              </a:rPr>
              <a:t>يجب أن ترتبط الأهداف التسويقية للمؤسسة إما بتوقع الطلب أو تحفيزه أو تلبيته أوجميع ما سبق. </a:t>
            </a:r>
          </a:p>
          <a:p>
            <a:pPr indent="0" rtl="1">
              <a:buNone/>
            </a:pPr>
            <a:r>
              <a:rPr lang="ar" sz="2600" dirty="0">
                <a:latin typeface="Sakkal Majalla" panose="02000000000000000000" pitchFamily="2" charset="-78"/>
                <a:cs typeface="Sakkal Majalla" panose="02000000000000000000" pitchFamily="2" charset="-78"/>
              </a:rPr>
              <a:t>على سبيل المثال: ترتبط زيادة المبيعات بشكل صريح بتحفيز الطلب وتلبيته، وكيف يمكن للعمل القيام بذلك من خلال زيادة الترويج وضمان تلبية المنتجات لاحتياجات العملاء.</a:t>
            </a:r>
          </a:p>
          <a:p>
            <a:pPr indent="0" rtl="1">
              <a:buNone/>
            </a:pPr>
            <a:endParaRPr lang="en-GB" altLang="en-US" sz="2600" dirty="0">
              <a:latin typeface="Sakkal Majalla" panose="02000000000000000000" pitchFamily="2" charset="-78"/>
              <a:cs typeface="Sakkal Majalla" panose="02000000000000000000" pitchFamily="2" charset="-78"/>
            </a:endParaRPr>
          </a:p>
          <a:p>
            <a:pPr indent="0" algn="ctr" rtl="1">
              <a:buNone/>
            </a:pPr>
            <a:endParaRPr lang="en-GB" altLang="en-US" sz="2600" dirty="0">
              <a:latin typeface="Sakkal Majalla" panose="02000000000000000000" pitchFamily="2" charset="-78"/>
              <a:cs typeface="Sakkal Majalla" panose="02000000000000000000" pitchFamily="2" charset="-78"/>
            </a:endParaRPr>
          </a:p>
          <a:p>
            <a:pPr marL="685800" rtl="1"/>
            <a:endParaRPr lang="en-GB" altLang="en-US" sz="2600" dirty="0">
              <a:latin typeface="Sakkal Majalla" panose="02000000000000000000" pitchFamily="2" charset="-78"/>
              <a:cs typeface="Sakkal Majalla" panose="02000000000000000000" pitchFamily="2" charset="-78"/>
            </a:endParaRPr>
          </a:p>
        </p:txBody>
      </p:sp>
      <p:sp>
        <p:nvSpPr>
          <p:cNvPr id="34820" name="Rectangle 1">
            <a:extLst>
              <a:ext uri="{FF2B5EF4-FFF2-40B4-BE49-F238E27FC236}">
                <a16:creationId xmlns:a16="http://schemas.microsoft.com/office/drawing/2014/main" id="{8DCD7CE1-603D-4D59-3DBB-C13C0B6505F0}"/>
              </a:ext>
            </a:extLst>
          </p:cNvPr>
          <p:cNvSpPr>
            <a:spLocks noChangeArrowheads="1"/>
          </p:cNvSpPr>
          <p:nvPr/>
        </p:nvSpPr>
        <p:spPr bwMode="auto">
          <a:xfrm>
            <a:off x="0" y="1340768"/>
            <a:ext cx="8568951"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tlCol="1"/>
          <a:lstStyle>
            <a:lvl1pPr algn="r" rtl="1">
              <a:defRPr>
                <a:solidFill>
                  <a:schemeClr val="tx1"/>
                </a:solidFill>
                <a:latin typeface="Arial" panose="020B0604020202020204" pitchFamily="34" charset="0"/>
                <a:cs typeface="Arial" panose="020B0604020202020204" pitchFamily="34" charset="0"/>
              </a:defRPr>
            </a:lvl1pPr>
            <a:lvl2pPr marL="742950" indent="-285750" algn="r" rtl="1">
              <a:defRPr>
                <a:solidFill>
                  <a:schemeClr val="tx1"/>
                </a:solidFill>
                <a:latin typeface="Arial" panose="020B0604020202020204" pitchFamily="34" charset="0"/>
                <a:cs typeface="Arial" panose="020B0604020202020204" pitchFamily="34" charset="0"/>
              </a:defRPr>
            </a:lvl2pPr>
            <a:lvl3pPr marL="1143000" indent="-228600" algn="r" rtl="1">
              <a:defRPr>
                <a:solidFill>
                  <a:schemeClr val="tx1"/>
                </a:solidFill>
                <a:latin typeface="Arial" panose="020B0604020202020204" pitchFamily="34" charset="0"/>
                <a:cs typeface="Arial" panose="020B0604020202020204" pitchFamily="34" charset="0"/>
              </a:defRPr>
            </a:lvl3pPr>
            <a:lvl4pPr marL="1600200" indent="-228600" algn="r" rtl="1">
              <a:defRPr>
                <a:solidFill>
                  <a:schemeClr val="tx1"/>
                </a:solidFill>
                <a:latin typeface="Arial" panose="020B0604020202020204" pitchFamily="34" charset="0"/>
                <a:cs typeface="Arial" panose="020B0604020202020204" pitchFamily="34" charset="0"/>
              </a:defRPr>
            </a:lvl4pPr>
            <a:lvl5pPr marL="2057400" indent="-228600" algn="r" rtl="1">
              <a:defRPr>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rtl="1"/>
            <a:r>
              <a:rPr lang="ar" sz="3800" b="1" dirty="0">
                <a:latin typeface="Sakkal Majalla" panose="02000000000000000000" pitchFamily="2" charset="-78"/>
                <a:cs typeface="Sakkal Majalla" panose="02000000000000000000" pitchFamily="2" charset="-78"/>
              </a:rPr>
              <a:t>أ1 دور التسويق</a:t>
            </a:r>
          </a:p>
        </p:txBody>
      </p:sp>
      <p:sp>
        <p:nvSpPr>
          <p:cNvPr id="2" name="Footer Placeholder 2">
            <a:extLst>
              <a:ext uri="{FF2B5EF4-FFF2-40B4-BE49-F238E27FC236}">
                <a16:creationId xmlns:a16="http://schemas.microsoft.com/office/drawing/2014/main" id="{187AC299-BEBD-5822-3703-99B030511B89}"/>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09688433"/>
      </p:ext>
    </p:extLst>
  </p:cSld>
  <p:clrMapOvr>
    <a:masterClrMapping/>
  </p:clrMapOvr>
  <p:transition>
    <p:sndAc>
      <p:stSnd>
        <p:snd r:embed="rId3" name="click.wav"/>
      </p:stSnd>
    </p:sndAc>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DAD63-6309-EAAB-8C24-29349E73F205}"/>
              </a:ext>
            </a:extLst>
          </p:cNvPr>
          <p:cNvSpPr>
            <a:spLocks noGrp="1"/>
          </p:cNvSpPr>
          <p:nvPr>
            <p:ph type="title"/>
          </p:nvPr>
        </p:nvSpPr>
        <p:spPr>
          <a:xfrm>
            <a:off x="457200" y="1195200"/>
            <a:ext cx="8229600" cy="864000"/>
          </a:xfrm>
        </p:spPr>
        <p:txBody>
          <a:bodyPr wrap="square" rtlCol="1" anchor="ctr">
            <a:normAutofit/>
          </a:bodyPr>
          <a:lstStyle/>
          <a:p>
            <a:pPr rtl="1">
              <a:lnSpc>
                <a:spcPct val="90000"/>
              </a:lnSpc>
            </a:pPr>
            <a:r>
              <a:rPr lang="ar" sz="2700" dirty="0">
                <a:latin typeface="Sakkal Majalla" panose="02000000000000000000" pitchFamily="2" charset="-78"/>
                <a:cs typeface="Sakkal Majalla" panose="02000000000000000000" pitchFamily="2" charset="-78"/>
              </a:rPr>
              <a:t>ج5 مدى ملاءمة </a:t>
            </a:r>
            <a:br>
              <a:rPr lang="en-GB" sz="2700" dirty="0">
                <a:latin typeface="Sakkal Majalla" panose="02000000000000000000" pitchFamily="2" charset="-78"/>
                <a:cs typeface="Sakkal Majalla" panose="02000000000000000000" pitchFamily="2" charset="-78"/>
              </a:rPr>
            </a:br>
            <a:r>
              <a:rPr lang="ar" sz="2700" dirty="0">
                <a:latin typeface="Sakkal Majalla" panose="02000000000000000000" pitchFamily="2" charset="-78"/>
                <a:cs typeface="Sakkal Majalla" panose="02000000000000000000" pitchFamily="2" charset="-78"/>
              </a:rPr>
              <a:t>الحملة التسويقية</a:t>
            </a:r>
          </a:p>
        </p:txBody>
      </p:sp>
      <p:grpSp>
        <p:nvGrpSpPr>
          <p:cNvPr id="3" name="Group 2">
            <a:extLst>
              <a:ext uri="{FF2B5EF4-FFF2-40B4-BE49-F238E27FC236}">
                <a16:creationId xmlns:a16="http://schemas.microsoft.com/office/drawing/2014/main" id="{24901F3B-155D-94EB-07DB-E8BE81A985D3}"/>
              </a:ext>
            </a:extLst>
          </p:cNvPr>
          <p:cNvGrpSpPr/>
          <p:nvPr/>
        </p:nvGrpSpPr>
        <p:grpSpPr>
          <a:xfrm flipH="1">
            <a:off x="462079" y="2463689"/>
            <a:ext cx="8197614" cy="3505933"/>
            <a:chOff x="462079" y="2463689"/>
            <a:chExt cx="8197614" cy="3505933"/>
          </a:xfrm>
        </p:grpSpPr>
        <p:sp>
          <p:nvSpPr>
            <p:cNvPr id="4" name="Oval 3">
              <a:extLst>
                <a:ext uri="{FF2B5EF4-FFF2-40B4-BE49-F238E27FC236}">
                  <a16:creationId xmlns:a16="http://schemas.microsoft.com/office/drawing/2014/main" id="{7C3D8B61-8F22-06A3-F900-6792BCB46E52}"/>
                </a:ext>
              </a:extLst>
            </p:cNvPr>
            <p:cNvSpPr/>
            <p:nvPr/>
          </p:nvSpPr>
          <p:spPr>
            <a:xfrm>
              <a:off x="462079" y="2463689"/>
              <a:ext cx="710629" cy="710629"/>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5" name="Rectangle 4" descr="Target Audience">
              <a:extLst>
                <a:ext uri="{FF2B5EF4-FFF2-40B4-BE49-F238E27FC236}">
                  <a16:creationId xmlns:a16="http://schemas.microsoft.com/office/drawing/2014/main" id="{B2E7A750-EC68-266B-2265-A9529F30C5A0}"/>
                </a:ext>
              </a:extLst>
            </p:cNvPr>
            <p:cNvSpPr/>
            <p:nvPr/>
          </p:nvSpPr>
          <p:spPr>
            <a:xfrm flipH="1">
              <a:off x="611311" y="2612921"/>
              <a:ext cx="412164" cy="412164"/>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7" name="Freeform: Shape 6">
              <a:extLst>
                <a:ext uri="{FF2B5EF4-FFF2-40B4-BE49-F238E27FC236}">
                  <a16:creationId xmlns:a16="http://schemas.microsoft.com/office/drawing/2014/main" id="{113B6C41-BB52-B701-E34D-A506FBF35A0A}"/>
                </a:ext>
              </a:extLst>
            </p:cNvPr>
            <p:cNvSpPr/>
            <p:nvPr/>
          </p:nvSpPr>
          <p:spPr>
            <a:xfrm>
              <a:off x="1324986" y="2463689"/>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622300" rtl="1">
                <a:lnSpc>
                  <a:spcPct val="90000"/>
                </a:lnSpc>
                <a:spcBef>
                  <a:spcPct val="0"/>
                </a:spcBef>
                <a:spcAft>
                  <a:spcPct val="35000"/>
                </a:spcAft>
                <a:buNone/>
              </a:pPr>
              <a:r>
                <a:rPr lang="ar" sz="1400" kern="1200" dirty="0">
                  <a:latin typeface="Sakkal Majalla" panose="02000000000000000000" pitchFamily="2" charset="-78"/>
                  <a:cs typeface="Sakkal Majalla" panose="02000000000000000000" pitchFamily="2" charset="-78"/>
                </a:rPr>
                <a:t>تحتاج إلى البحث عن المعايير التي يمكن استخدامها لتقييم فعالية الحملة التسويقية بما في ذلك:</a:t>
              </a:r>
              <a:endParaRPr lang="en-US" sz="1400" kern="1200" dirty="0">
                <a:latin typeface="Sakkal Majalla" panose="02000000000000000000" pitchFamily="2" charset="-78"/>
                <a:cs typeface="Sakkal Majalla" panose="02000000000000000000" pitchFamily="2" charset="-78"/>
              </a:endParaRPr>
            </a:p>
          </p:txBody>
        </p:sp>
        <p:sp>
          <p:nvSpPr>
            <p:cNvPr id="8" name="Oval 7">
              <a:extLst>
                <a:ext uri="{FF2B5EF4-FFF2-40B4-BE49-F238E27FC236}">
                  <a16:creationId xmlns:a16="http://schemas.microsoft.com/office/drawing/2014/main" id="{9F68C4DB-E31E-B0B5-0B95-D378CFDF7ECB}"/>
                </a:ext>
              </a:extLst>
            </p:cNvPr>
            <p:cNvSpPr/>
            <p:nvPr/>
          </p:nvSpPr>
          <p:spPr>
            <a:xfrm>
              <a:off x="3291906" y="2463689"/>
              <a:ext cx="710629" cy="710629"/>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9" name="Rectangle 8" descr="Bullseye">
              <a:extLst>
                <a:ext uri="{FF2B5EF4-FFF2-40B4-BE49-F238E27FC236}">
                  <a16:creationId xmlns:a16="http://schemas.microsoft.com/office/drawing/2014/main" id="{32B10B3A-B607-842A-BDC4-22BD00205310}"/>
                </a:ext>
              </a:extLst>
            </p:cNvPr>
            <p:cNvSpPr/>
            <p:nvPr/>
          </p:nvSpPr>
          <p:spPr>
            <a:xfrm flipH="1">
              <a:off x="3441138" y="2612921"/>
              <a:ext cx="412164" cy="412164"/>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0" name="Freeform: Shape 9">
              <a:extLst>
                <a:ext uri="{FF2B5EF4-FFF2-40B4-BE49-F238E27FC236}">
                  <a16:creationId xmlns:a16="http://schemas.microsoft.com/office/drawing/2014/main" id="{0F405891-6BA8-89C7-4C07-82C899544EFD}"/>
                </a:ext>
              </a:extLst>
            </p:cNvPr>
            <p:cNvSpPr/>
            <p:nvPr/>
          </p:nvSpPr>
          <p:spPr>
            <a:xfrm>
              <a:off x="4154812" y="2463689"/>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622300" rtl="1">
                <a:lnSpc>
                  <a:spcPct val="90000"/>
                </a:lnSpc>
                <a:spcBef>
                  <a:spcPct val="0"/>
                </a:spcBef>
                <a:spcAft>
                  <a:spcPct val="35000"/>
                </a:spcAft>
                <a:buNone/>
              </a:pPr>
              <a:r>
                <a:rPr lang="ar" sz="1400" kern="1200" dirty="0">
                  <a:latin typeface="Sakkal Majalla" panose="02000000000000000000" pitchFamily="2" charset="-78"/>
                  <a:cs typeface="Sakkal Majalla" panose="02000000000000000000" pitchFamily="2" charset="-78"/>
                </a:rPr>
                <a:t>مساهمة الحملة التسويقية في تحقيق الأهداف الإستراتيجية طويلة المدى للعمل</a:t>
              </a:r>
              <a:endParaRPr lang="en-US" sz="1400" kern="1200" dirty="0">
                <a:latin typeface="Sakkal Majalla" panose="02000000000000000000" pitchFamily="2" charset="-78"/>
                <a:cs typeface="Sakkal Majalla" panose="02000000000000000000" pitchFamily="2" charset="-78"/>
              </a:endParaRPr>
            </a:p>
          </p:txBody>
        </p:sp>
        <p:sp>
          <p:nvSpPr>
            <p:cNvPr id="11" name="Oval 10">
              <a:extLst>
                <a:ext uri="{FF2B5EF4-FFF2-40B4-BE49-F238E27FC236}">
                  <a16:creationId xmlns:a16="http://schemas.microsoft.com/office/drawing/2014/main" id="{89408664-5ADD-6780-24DD-0D5F13AE7F22}"/>
                </a:ext>
              </a:extLst>
            </p:cNvPr>
            <p:cNvSpPr/>
            <p:nvPr/>
          </p:nvSpPr>
          <p:spPr>
            <a:xfrm>
              <a:off x="6121732" y="2463689"/>
              <a:ext cx="710629" cy="710629"/>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12" name="Rectangle 11" descr="Megaphone">
              <a:extLst>
                <a:ext uri="{FF2B5EF4-FFF2-40B4-BE49-F238E27FC236}">
                  <a16:creationId xmlns:a16="http://schemas.microsoft.com/office/drawing/2014/main" id="{9C6CF554-9A10-46E7-3569-B2ADCEE173E1}"/>
                </a:ext>
              </a:extLst>
            </p:cNvPr>
            <p:cNvSpPr/>
            <p:nvPr/>
          </p:nvSpPr>
          <p:spPr>
            <a:xfrm flipH="1">
              <a:off x="6270964" y="2612921"/>
              <a:ext cx="412164" cy="412164"/>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3" name="Freeform: Shape 12">
              <a:extLst>
                <a:ext uri="{FF2B5EF4-FFF2-40B4-BE49-F238E27FC236}">
                  <a16:creationId xmlns:a16="http://schemas.microsoft.com/office/drawing/2014/main" id="{36B7921D-3D55-78EA-3EAC-857BDE7191FE}"/>
                </a:ext>
              </a:extLst>
            </p:cNvPr>
            <p:cNvSpPr/>
            <p:nvPr/>
          </p:nvSpPr>
          <p:spPr>
            <a:xfrm>
              <a:off x="6984639" y="2463689"/>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622300" rtl="1">
                <a:lnSpc>
                  <a:spcPct val="90000"/>
                </a:lnSpc>
                <a:spcBef>
                  <a:spcPct val="0"/>
                </a:spcBef>
                <a:spcAft>
                  <a:spcPct val="35000"/>
                </a:spcAft>
                <a:buNone/>
              </a:pPr>
              <a:r>
                <a:rPr lang="ar" sz="1400" kern="1200" dirty="0">
                  <a:latin typeface="Sakkal Majalla" panose="02000000000000000000" pitchFamily="2" charset="-78"/>
                  <a:cs typeface="Sakkal Majalla" panose="02000000000000000000" pitchFamily="2" charset="-78"/>
                </a:rPr>
                <a:t>إلى أي مدى تعزز الحملة التسويقية العلامة التجارية وتدعم قيمها</a:t>
              </a:r>
              <a:endParaRPr lang="en-US" sz="1400" kern="1200" dirty="0">
                <a:latin typeface="Sakkal Majalla" panose="02000000000000000000" pitchFamily="2" charset="-78"/>
                <a:cs typeface="Sakkal Majalla" panose="02000000000000000000" pitchFamily="2" charset="-78"/>
              </a:endParaRPr>
            </a:p>
          </p:txBody>
        </p:sp>
        <p:sp>
          <p:nvSpPr>
            <p:cNvPr id="14" name="Oval 13">
              <a:extLst>
                <a:ext uri="{FF2B5EF4-FFF2-40B4-BE49-F238E27FC236}">
                  <a16:creationId xmlns:a16="http://schemas.microsoft.com/office/drawing/2014/main" id="{2F50A538-A118-3F15-32BA-7E631961170C}"/>
                </a:ext>
              </a:extLst>
            </p:cNvPr>
            <p:cNvSpPr/>
            <p:nvPr/>
          </p:nvSpPr>
          <p:spPr>
            <a:xfrm>
              <a:off x="462079" y="3861341"/>
              <a:ext cx="710629" cy="710629"/>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15" name="Rectangle 14" descr="Deciduous tree">
              <a:extLst>
                <a:ext uri="{FF2B5EF4-FFF2-40B4-BE49-F238E27FC236}">
                  <a16:creationId xmlns:a16="http://schemas.microsoft.com/office/drawing/2014/main" id="{5C5412DD-E0BE-299F-E10B-EAA4FEE15CAE}"/>
                </a:ext>
              </a:extLst>
            </p:cNvPr>
            <p:cNvSpPr/>
            <p:nvPr/>
          </p:nvSpPr>
          <p:spPr>
            <a:xfrm flipH="1">
              <a:off x="611311" y="4010573"/>
              <a:ext cx="412164" cy="412164"/>
            </a:xfrm>
            <a:prstGeom prst="rect">
              <a:avLst/>
            </a:prstGeom>
            <a: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6" name="Freeform: Shape 15">
              <a:extLst>
                <a:ext uri="{FF2B5EF4-FFF2-40B4-BE49-F238E27FC236}">
                  <a16:creationId xmlns:a16="http://schemas.microsoft.com/office/drawing/2014/main" id="{3AAC3D69-146C-3ACF-DBF3-C2B45FA8AE97}"/>
                </a:ext>
              </a:extLst>
            </p:cNvPr>
            <p:cNvSpPr/>
            <p:nvPr/>
          </p:nvSpPr>
          <p:spPr>
            <a:xfrm>
              <a:off x="1324986" y="3861341"/>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622300" rtl="1">
                <a:lnSpc>
                  <a:spcPct val="90000"/>
                </a:lnSpc>
                <a:spcBef>
                  <a:spcPct val="0"/>
                </a:spcBef>
                <a:spcAft>
                  <a:spcPct val="35000"/>
                </a:spcAft>
                <a:buNone/>
              </a:pPr>
              <a:r>
                <a:rPr lang="ar" sz="1400" kern="1200" dirty="0">
                  <a:latin typeface="Sakkal Majalla" panose="02000000000000000000" pitchFamily="2" charset="-78"/>
                  <a:cs typeface="Sakkal Majalla" panose="02000000000000000000" pitchFamily="2" charset="-78"/>
                </a:rPr>
                <a:t>استدامة الأنشطة التسويقية المُخطط لها.</a:t>
              </a:r>
              <a:endParaRPr lang="en-US" sz="1400" kern="1200" dirty="0">
                <a:latin typeface="Sakkal Majalla" panose="02000000000000000000" pitchFamily="2" charset="-78"/>
                <a:cs typeface="Sakkal Majalla" panose="02000000000000000000" pitchFamily="2" charset="-78"/>
              </a:endParaRPr>
            </a:p>
          </p:txBody>
        </p:sp>
        <p:sp>
          <p:nvSpPr>
            <p:cNvPr id="17" name="Oval 16">
              <a:extLst>
                <a:ext uri="{FF2B5EF4-FFF2-40B4-BE49-F238E27FC236}">
                  <a16:creationId xmlns:a16="http://schemas.microsoft.com/office/drawing/2014/main" id="{646D331E-5F25-A612-EF3A-437DEC44D49F}"/>
                </a:ext>
              </a:extLst>
            </p:cNvPr>
            <p:cNvSpPr/>
            <p:nvPr/>
          </p:nvSpPr>
          <p:spPr>
            <a:xfrm>
              <a:off x="3291906" y="3861341"/>
              <a:ext cx="710629" cy="710629"/>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18" name="Rectangle 17" descr="Business Growth">
              <a:extLst>
                <a:ext uri="{FF2B5EF4-FFF2-40B4-BE49-F238E27FC236}">
                  <a16:creationId xmlns:a16="http://schemas.microsoft.com/office/drawing/2014/main" id="{DC1C34F6-137B-F3B6-3ADF-A7E3D916CDC0}"/>
                </a:ext>
              </a:extLst>
            </p:cNvPr>
            <p:cNvSpPr/>
            <p:nvPr/>
          </p:nvSpPr>
          <p:spPr>
            <a:xfrm flipH="1">
              <a:off x="3441138" y="4010573"/>
              <a:ext cx="412164" cy="412164"/>
            </a:xfrm>
            <a:prstGeom prst="rect">
              <a:avLst/>
            </a:prstGeom>
            <a: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9" name="Freeform: Shape 18">
              <a:extLst>
                <a:ext uri="{FF2B5EF4-FFF2-40B4-BE49-F238E27FC236}">
                  <a16:creationId xmlns:a16="http://schemas.microsoft.com/office/drawing/2014/main" id="{49087A9D-3CF9-9CE8-557A-1F78A10D4DD8}"/>
                </a:ext>
              </a:extLst>
            </p:cNvPr>
            <p:cNvSpPr/>
            <p:nvPr/>
          </p:nvSpPr>
          <p:spPr>
            <a:xfrm>
              <a:off x="4154812" y="3861341"/>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622300" rtl="1">
                <a:lnSpc>
                  <a:spcPct val="90000"/>
                </a:lnSpc>
                <a:spcBef>
                  <a:spcPct val="0"/>
                </a:spcBef>
                <a:spcAft>
                  <a:spcPct val="35000"/>
                </a:spcAft>
                <a:buNone/>
              </a:pPr>
              <a:r>
                <a:rPr lang="ar" sz="1400" kern="1200" dirty="0">
                  <a:latin typeface="Sakkal Majalla" panose="02000000000000000000" pitchFamily="2" charset="-78"/>
                  <a:cs typeface="Sakkal Majalla" panose="02000000000000000000" pitchFamily="2" charset="-78"/>
                </a:rPr>
                <a:t>مدى قدرة الحملة على الاستجابة للتغيرات الداخلية والخارجية في بيئة الأعمال والتكيف معها</a:t>
              </a:r>
              <a:endParaRPr lang="en-US" sz="1400" kern="1200" dirty="0">
                <a:latin typeface="Sakkal Majalla" panose="02000000000000000000" pitchFamily="2" charset="-78"/>
                <a:cs typeface="Sakkal Majalla" panose="02000000000000000000" pitchFamily="2" charset="-78"/>
              </a:endParaRPr>
            </a:p>
          </p:txBody>
        </p:sp>
        <p:sp>
          <p:nvSpPr>
            <p:cNvPr id="20" name="Oval 19">
              <a:extLst>
                <a:ext uri="{FF2B5EF4-FFF2-40B4-BE49-F238E27FC236}">
                  <a16:creationId xmlns:a16="http://schemas.microsoft.com/office/drawing/2014/main" id="{9188CFC8-666A-B35F-59B5-3022308DC020}"/>
                </a:ext>
              </a:extLst>
            </p:cNvPr>
            <p:cNvSpPr/>
            <p:nvPr/>
          </p:nvSpPr>
          <p:spPr>
            <a:xfrm>
              <a:off x="6121732" y="3861341"/>
              <a:ext cx="710629" cy="710629"/>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21" name="Rectangle 20" descr="Advertising">
              <a:extLst>
                <a:ext uri="{FF2B5EF4-FFF2-40B4-BE49-F238E27FC236}">
                  <a16:creationId xmlns:a16="http://schemas.microsoft.com/office/drawing/2014/main" id="{7438FC68-9427-4514-26DB-A0EEE4D4693A}"/>
                </a:ext>
              </a:extLst>
            </p:cNvPr>
            <p:cNvSpPr/>
            <p:nvPr/>
          </p:nvSpPr>
          <p:spPr>
            <a:xfrm flipH="1">
              <a:off x="6270964" y="4010573"/>
              <a:ext cx="412164" cy="412164"/>
            </a:xfrm>
            <a:prstGeom prst="rect">
              <a:avLst/>
            </a:prstGeom>
            <a: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2" name="Freeform: Shape 21">
              <a:extLst>
                <a:ext uri="{FF2B5EF4-FFF2-40B4-BE49-F238E27FC236}">
                  <a16:creationId xmlns:a16="http://schemas.microsoft.com/office/drawing/2014/main" id="{4B122A8C-002A-7AD7-BE4F-0D3D6E2F1A2C}"/>
                </a:ext>
              </a:extLst>
            </p:cNvPr>
            <p:cNvSpPr/>
            <p:nvPr/>
          </p:nvSpPr>
          <p:spPr>
            <a:xfrm>
              <a:off x="6984639" y="3861341"/>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622300" rtl="1">
                <a:lnSpc>
                  <a:spcPct val="90000"/>
                </a:lnSpc>
                <a:spcBef>
                  <a:spcPct val="0"/>
                </a:spcBef>
                <a:spcAft>
                  <a:spcPct val="35000"/>
                </a:spcAft>
                <a:buNone/>
              </a:pPr>
              <a:r>
                <a:rPr lang="ar" sz="1400" kern="1200" dirty="0">
                  <a:latin typeface="Sakkal Majalla" panose="02000000000000000000" pitchFamily="2" charset="-78"/>
                  <a:cs typeface="Sakkal Majalla" panose="02000000000000000000" pitchFamily="2" charset="-78"/>
                </a:rPr>
                <a:t>مدى ملاءمة الأنشطة التسويقية للسوق المستهدف واحتياجاته واهتماماته</a:t>
              </a:r>
              <a:endParaRPr lang="en-US" sz="1400" kern="1200" dirty="0">
                <a:latin typeface="Sakkal Majalla" panose="02000000000000000000" pitchFamily="2" charset="-78"/>
                <a:cs typeface="Sakkal Majalla" panose="02000000000000000000" pitchFamily="2" charset="-78"/>
              </a:endParaRPr>
            </a:p>
          </p:txBody>
        </p:sp>
        <p:sp>
          <p:nvSpPr>
            <p:cNvPr id="23" name="Oval 22">
              <a:extLst>
                <a:ext uri="{FF2B5EF4-FFF2-40B4-BE49-F238E27FC236}">
                  <a16:creationId xmlns:a16="http://schemas.microsoft.com/office/drawing/2014/main" id="{94836CA0-CA7C-F1F7-1BEB-E31AEB86B629}"/>
                </a:ext>
              </a:extLst>
            </p:cNvPr>
            <p:cNvSpPr/>
            <p:nvPr/>
          </p:nvSpPr>
          <p:spPr>
            <a:xfrm>
              <a:off x="462079" y="5258993"/>
              <a:ext cx="710629" cy="710629"/>
            </a:xfrm>
            <a:prstGeom prst="ellipse">
              <a:avLst/>
            </a:prstGeom>
          </p:spPr>
          <p:style>
            <a:lnRef idx="0">
              <a:schemeClr val="accent2">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24" name="Rectangle 23" descr="Gavel">
              <a:extLst>
                <a:ext uri="{FF2B5EF4-FFF2-40B4-BE49-F238E27FC236}">
                  <a16:creationId xmlns:a16="http://schemas.microsoft.com/office/drawing/2014/main" id="{5EA90D35-4BE4-13B0-046E-C808BB4CAF18}"/>
                </a:ext>
              </a:extLst>
            </p:cNvPr>
            <p:cNvSpPr/>
            <p:nvPr/>
          </p:nvSpPr>
          <p:spPr>
            <a:xfrm flipH="1">
              <a:off x="611311" y="5408225"/>
              <a:ext cx="412164" cy="412164"/>
            </a:xfrm>
            <a:prstGeom prst="rect">
              <a:avLst/>
            </a:prstGeom>
            <a: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25" name="Freeform: Shape 24">
              <a:extLst>
                <a:ext uri="{FF2B5EF4-FFF2-40B4-BE49-F238E27FC236}">
                  <a16:creationId xmlns:a16="http://schemas.microsoft.com/office/drawing/2014/main" id="{E5B5F80A-8CD1-1C09-70A4-304E7F3FFC19}"/>
                </a:ext>
              </a:extLst>
            </p:cNvPr>
            <p:cNvSpPr/>
            <p:nvPr/>
          </p:nvSpPr>
          <p:spPr>
            <a:xfrm>
              <a:off x="1324986" y="5258993"/>
              <a:ext cx="1675054" cy="710629"/>
            </a:xfrm>
            <a:custGeom>
              <a:avLst/>
              <a:gdLst>
                <a:gd name="connsiteX0" fmla="*/ 0 w 1675054"/>
                <a:gd name="connsiteY0" fmla="*/ 0 h 710629"/>
                <a:gd name="connsiteX1" fmla="*/ 1675054 w 1675054"/>
                <a:gd name="connsiteY1" fmla="*/ 0 h 710629"/>
                <a:gd name="connsiteX2" fmla="*/ 1675054 w 1675054"/>
                <a:gd name="connsiteY2" fmla="*/ 710629 h 710629"/>
                <a:gd name="connsiteX3" fmla="*/ 0 w 1675054"/>
                <a:gd name="connsiteY3" fmla="*/ 710629 h 710629"/>
                <a:gd name="connsiteX4" fmla="*/ 0 w 1675054"/>
                <a:gd name="connsiteY4" fmla="*/ 0 h 7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054" h="710629">
                  <a:moveTo>
                    <a:pt x="0" y="0"/>
                  </a:moveTo>
                  <a:lnTo>
                    <a:pt x="1675054" y="0"/>
                  </a:lnTo>
                  <a:lnTo>
                    <a:pt x="1675054" y="710629"/>
                  </a:lnTo>
                  <a:lnTo>
                    <a:pt x="0" y="71062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rtlCol="1" anchor="ctr" anchorCtr="0">
              <a:noAutofit/>
            </a:bodyPr>
            <a:lstStyle/>
            <a:p>
              <a:pPr marL="0" lvl="0" indent="0" defTabSz="622300" rtl="1">
                <a:lnSpc>
                  <a:spcPct val="90000"/>
                </a:lnSpc>
                <a:spcBef>
                  <a:spcPct val="0"/>
                </a:spcBef>
                <a:spcAft>
                  <a:spcPct val="35000"/>
                </a:spcAft>
                <a:buNone/>
              </a:pPr>
              <a:r>
                <a:rPr lang="ar" sz="1400" kern="1200" dirty="0">
                  <a:latin typeface="Sakkal Majalla" panose="02000000000000000000" pitchFamily="2" charset="-78"/>
                  <a:cs typeface="Sakkal Majalla" panose="02000000000000000000" pitchFamily="2" charset="-78"/>
                </a:rPr>
                <a:t>الاعتبارات القانونية أو الأخلاقية التي تنشأ عن إطلاق الحملة التسويقية</a:t>
              </a:r>
              <a:endParaRPr lang="en-US" sz="1400" kern="1200" dirty="0">
                <a:latin typeface="Sakkal Majalla" panose="02000000000000000000" pitchFamily="2" charset="-78"/>
                <a:cs typeface="Sakkal Majalla" panose="02000000000000000000" pitchFamily="2" charset="-78"/>
              </a:endParaRPr>
            </a:p>
          </p:txBody>
        </p:sp>
      </p:grpSp>
      <p:sp>
        <p:nvSpPr>
          <p:cNvPr id="6" name="Footer Placeholder 2">
            <a:extLst>
              <a:ext uri="{FF2B5EF4-FFF2-40B4-BE49-F238E27FC236}">
                <a16:creationId xmlns:a16="http://schemas.microsoft.com/office/drawing/2014/main" id="{92B695F2-96F1-E459-41F9-8EBAEB287CD3}"/>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224687073"/>
      </p:ext>
    </p:extLst>
  </p:cSld>
  <p:clrMapOvr>
    <a:masterClrMapping/>
  </p:clrMapOvr>
  <p:transition>
    <p:sndAc>
      <p:stSnd>
        <p:snd r:embed="rId2" name="click.wav"/>
      </p:stSnd>
    </p:sndAc>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43C63-D26F-DA7B-5739-3A3BE5319B38}"/>
              </a:ext>
            </a:extLst>
          </p:cNvPr>
          <p:cNvSpPr>
            <a:spLocks noGrp="1"/>
          </p:cNvSpPr>
          <p:nvPr>
            <p:ph type="title"/>
          </p:nvPr>
        </p:nvSpPr>
        <p:spPr>
          <a:xfrm>
            <a:off x="457200" y="1195200"/>
            <a:ext cx="8229600" cy="864000"/>
          </a:xfrm>
        </p:spPr>
        <p:txBody>
          <a:bodyPr wrap="square" rtlCol="1" anchor="ctr">
            <a:normAutofit/>
          </a:bodyPr>
          <a:lstStyle/>
          <a:p>
            <a:pPr rtl="1"/>
            <a:r>
              <a:rPr lang="ar" sz="4600" dirty="0">
                <a:latin typeface="Sakkal Majalla" panose="02000000000000000000" pitchFamily="2" charset="-78"/>
                <a:cs typeface="Sakkal Majalla" panose="02000000000000000000" pitchFamily="2" charset="-78"/>
              </a:rPr>
              <a:t>ج 6 تقارير الأعمال الرسمية</a:t>
            </a:r>
            <a:endParaRPr lang="en-GB" sz="4600" dirty="0">
              <a:latin typeface="Sakkal Majalla" panose="02000000000000000000" pitchFamily="2" charset="-78"/>
              <a:cs typeface="Sakkal Majalla" panose="02000000000000000000" pitchFamily="2" charset="-78"/>
            </a:endParaRPr>
          </a:p>
        </p:txBody>
      </p:sp>
      <p:sp>
        <p:nvSpPr>
          <p:cNvPr id="3" name="Content Placeholder 2">
            <a:extLst>
              <a:ext uri="{FF2B5EF4-FFF2-40B4-BE49-F238E27FC236}">
                <a16:creationId xmlns:a16="http://schemas.microsoft.com/office/drawing/2014/main" id="{AE6F0CFE-9F06-AC07-2B9F-6F9DF2C025A7}"/>
              </a:ext>
            </a:extLst>
          </p:cNvPr>
          <p:cNvSpPr>
            <a:spLocks noGrp="1"/>
          </p:cNvSpPr>
          <p:nvPr>
            <p:ph sz="half" idx="1"/>
          </p:nvPr>
        </p:nvSpPr>
        <p:spPr>
          <a:xfrm>
            <a:off x="4648199" y="2196001"/>
            <a:ext cx="4027487" cy="4024100"/>
          </a:xfrm>
        </p:spPr>
        <p:txBody>
          <a:bodyPr wrap="square" rtlCol="1" anchor="t">
            <a:normAutofit/>
          </a:bodyPr>
          <a:lstStyle/>
          <a:p>
            <a:pPr marL="0" indent="0" rtl="1">
              <a:lnSpc>
                <a:spcPct val="90000"/>
              </a:lnSpc>
              <a:buNone/>
            </a:pPr>
            <a:r>
              <a:rPr lang="ar" sz="1900" dirty="0">
                <a:latin typeface="Sakkal Majalla" panose="02000000000000000000" pitchFamily="2" charset="-78"/>
                <a:cs typeface="Sakkal Majalla" panose="02000000000000000000" pitchFamily="2" charset="-78"/>
              </a:rPr>
              <a:t>يجب أن تأخذ حملتك التسويقية في الاعتبار الجمهور المستهدف ومتطلباته وتوقعاته.</a:t>
            </a:r>
          </a:p>
          <a:p>
            <a:pPr marL="0" indent="0" rtl="1">
              <a:lnSpc>
                <a:spcPct val="90000"/>
              </a:lnSpc>
              <a:buNone/>
            </a:pPr>
            <a:r>
              <a:rPr lang="ar" sz="1900" dirty="0">
                <a:latin typeface="Sakkal Majalla" panose="02000000000000000000" pitchFamily="2" charset="-78"/>
                <a:cs typeface="Sakkal Majalla" panose="02000000000000000000" pitchFamily="2" charset="-78"/>
              </a:rPr>
              <a:t>عليك مراعاة ما يلي في تقريرك:</a:t>
            </a:r>
          </a:p>
          <a:p>
            <a:pPr rtl="1">
              <a:lnSpc>
                <a:spcPct val="90000"/>
              </a:lnSpc>
            </a:pPr>
            <a:r>
              <a:rPr lang="ar" sz="1900" dirty="0">
                <a:latin typeface="Sakkal Majalla" panose="02000000000000000000" pitchFamily="2" charset="-78"/>
                <a:cs typeface="Sakkal Majalla" panose="02000000000000000000" pitchFamily="2" charset="-78"/>
              </a:rPr>
              <a:t>عنوان التقرير وتفاصيله</a:t>
            </a:r>
          </a:p>
          <a:p>
            <a:pPr rtl="1">
              <a:lnSpc>
                <a:spcPct val="90000"/>
              </a:lnSpc>
            </a:pPr>
            <a:r>
              <a:rPr lang="ar" sz="1900" dirty="0">
                <a:latin typeface="Sakkal Majalla" panose="02000000000000000000" pitchFamily="2" charset="-78"/>
                <a:cs typeface="Sakkal Majalla" panose="02000000000000000000" pitchFamily="2" charset="-78"/>
              </a:rPr>
              <a:t>مقدّمة</a:t>
            </a:r>
          </a:p>
          <a:p>
            <a:pPr rtl="1">
              <a:lnSpc>
                <a:spcPct val="90000"/>
              </a:lnSpc>
            </a:pPr>
            <a:r>
              <a:rPr lang="ar" sz="1900" dirty="0">
                <a:latin typeface="Sakkal Majalla" panose="02000000000000000000" pitchFamily="2" charset="-78"/>
                <a:cs typeface="Sakkal Majalla" panose="02000000000000000000" pitchFamily="2" charset="-78"/>
              </a:rPr>
              <a:t>مشكلات التحليل والإدارة التي واجهتها الحملة</a:t>
            </a:r>
          </a:p>
          <a:p>
            <a:pPr rtl="1">
              <a:lnSpc>
                <a:spcPct val="90000"/>
              </a:lnSpc>
            </a:pPr>
            <a:r>
              <a:rPr lang="ar" sz="1900" dirty="0">
                <a:latin typeface="Sakkal Majalla" panose="02000000000000000000" pitchFamily="2" charset="-78"/>
                <a:cs typeface="Sakkal Majalla" panose="02000000000000000000" pitchFamily="2" charset="-78"/>
              </a:rPr>
              <a:t>الاستنتاجات</a:t>
            </a:r>
          </a:p>
          <a:p>
            <a:pPr rtl="1">
              <a:lnSpc>
                <a:spcPct val="90000"/>
              </a:lnSpc>
            </a:pPr>
            <a:r>
              <a:rPr lang="ar" sz="1900" dirty="0">
                <a:latin typeface="Sakkal Majalla" panose="02000000000000000000" pitchFamily="2" charset="-78"/>
                <a:cs typeface="Sakkal Majalla" panose="02000000000000000000" pitchFamily="2" charset="-78"/>
              </a:rPr>
              <a:t>التوصيات</a:t>
            </a:r>
          </a:p>
          <a:p>
            <a:pPr rtl="1">
              <a:lnSpc>
                <a:spcPct val="90000"/>
              </a:lnSpc>
            </a:pPr>
            <a:r>
              <a:rPr lang="ar" sz="1900" dirty="0">
                <a:latin typeface="Sakkal Majalla" panose="02000000000000000000" pitchFamily="2" charset="-78"/>
                <a:cs typeface="Sakkal Majalla" panose="02000000000000000000" pitchFamily="2" charset="-78"/>
              </a:rPr>
              <a:t>الملاحق</a:t>
            </a:r>
          </a:p>
          <a:p>
            <a:pPr rtl="1">
              <a:lnSpc>
                <a:spcPct val="90000"/>
              </a:lnSpc>
            </a:pPr>
            <a:endParaRPr lang="en-GB" sz="19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698FC319-AD1E-6B68-2166-7CCF077261A1}"/>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pic>
        <p:nvPicPr>
          <p:cNvPr id="5" name="Picture 4" descr="A folder with papers on a table&#10;&#10;Description automatically generated">
            <a:extLst>
              <a:ext uri="{FF2B5EF4-FFF2-40B4-BE49-F238E27FC236}">
                <a16:creationId xmlns:a16="http://schemas.microsoft.com/office/drawing/2014/main" id="{FCEDFA38-8939-DB2E-C5C6-F1F344A9A8D8}"/>
              </a:ext>
            </a:extLst>
          </p:cNvPr>
          <p:cNvPicPr>
            <a:picLocks noChangeAspect="1"/>
          </p:cNvPicPr>
          <p:nvPr/>
        </p:nvPicPr>
        <p:blipFill>
          <a:blip r:embed="rId3"/>
          <a:stretch>
            <a:fillRect/>
          </a:stretch>
        </p:blipFill>
        <p:spPr>
          <a:xfrm>
            <a:off x="971600" y="3075146"/>
            <a:ext cx="3247452" cy="2442781"/>
          </a:xfrm>
          <a:prstGeom prst="rect">
            <a:avLst/>
          </a:prstGeom>
        </p:spPr>
      </p:pic>
    </p:spTree>
    <p:extLst>
      <p:ext uri="{BB962C8B-B14F-4D97-AF65-F5344CB8AC3E}">
        <p14:creationId xmlns:p14="http://schemas.microsoft.com/office/powerpoint/2010/main" val="2926894961"/>
      </p:ext>
    </p:extLst>
  </p:cSld>
  <p:clrMapOvr>
    <a:masterClrMapping/>
  </p:clrMapOvr>
  <p:transition>
    <p:sndAc>
      <p:stSnd>
        <p:snd r:embed="rId2" name="click.wav"/>
      </p:stSnd>
    </p:sndAc>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2">
            <a:extLst>
              <a:ext uri="{FF2B5EF4-FFF2-40B4-BE49-F238E27FC236}">
                <a16:creationId xmlns:a16="http://schemas.microsoft.com/office/drawing/2014/main" id="{FC4F7FC9-2CE9-41A9-0CEE-4C8BD93B5782}"/>
              </a:ext>
            </a:extLst>
          </p:cNvPr>
          <p:cNvSpPr>
            <a:spLocks noGrp="1" noChangeArrowheads="1"/>
          </p:cNvSpPr>
          <p:nvPr>
            <p:ph type="title"/>
          </p:nvPr>
        </p:nvSpPr>
        <p:spPr bwMode="auto">
          <a:xfrm>
            <a:off x="251520" y="1268760"/>
            <a:ext cx="8640960" cy="863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1" anchor="t" anchorCtr="0" compatLnSpc="1">
            <a:prstTxWarp prst="textNoShape">
              <a:avLst/>
            </a:prstTxWarp>
          </a:bodyPr>
          <a:lstStyle/>
          <a:p>
            <a:pPr rtl="1"/>
            <a:r>
              <a:rPr lang="ar" sz="4600" dirty="0">
                <a:latin typeface="Sakkal Majalla" panose="02000000000000000000" pitchFamily="2" charset="-78"/>
                <a:cs typeface="Sakkal Majalla" panose="02000000000000000000" pitchFamily="2" charset="-78"/>
              </a:rPr>
              <a:t>شكر وتقدير</a:t>
            </a:r>
          </a:p>
        </p:txBody>
      </p:sp>
      <p:sp>
        <p:nvSpPr>
          <p:cNvPr id="2" name="Content Placeholder 1">
            <a:extLst>
              <a:ext uri="{FF2B5EF4-FFF2-40B4-BE49-F238E27FC236}">
                <a16:creationId xmlns:a16="http://schemas.microsoft.com/office/drawing/2014/main" id="{571ED6DB-1193-D7D6-14BD-76307D6EBFD2}"/>
              </a:ext>
            </a:extLst>
          </p:cNvPr>
          <p:cNvSpPr>
            <a:spLocks noGrp="1"/>
          </p:cNvSpPr>
          <p:nvPr>
            <p:ph sz="half" idx="2"/>
          </p:nvPr>
        </p:nvSpPr>
        <p:spPr>
          <a:xfrm>
            <a:off x="323528" y="2195513"/>
            <a:ext cx="8136259" cy="3609975"/>
          </a:xfrm>
        </p:spPr>
        <p:txBody>
          <a:bodyPr rtlCol="1"/>
          <a:lstStyle/>
          <a:p>
            <a:pPr marL="0" indent="0" rtl="1">
              <a:buNone/>
            </a:pPr>
            <a:r>
              <a:rPr lang="ar" sz="2600" dirty="0">
                <a:latin typeface="Sakkal Majalla" panose="02000000000000000000" pitchFamily="2" charset="-78"/>
                <a:cs typeface="Sakkal Majalla" panose="02000000000000000000" pitchFamily="2" charset="-78"/>
              </a:rPr>
              <a:t>الصور</a:t>
            </a:r>
            <a:r>
              <a:rPr lang="ar-EG" sz="2600" dirty="0">
                <a:latin typeface="Sakkal Majalla" panose="02000000000000000000" pitchFamily="2" charset="-78"/>
                <a:cs typeface="Sakkal Majalla" panose="02000000000000000000" pitchFamily="2" charset="-78"/>
              </a:rPr>
              <a:t>:</a:t>
            </a:r>
            <a:endParaRPr lang="ar" sz="2600" dirty="0">
              <a:latin typeface="Sakkal Majalla" panose="02000000000000000000" pitchFamily="2" charset="-78"/>
              <a:cs typeface="Sakkal Majalla" panose="02000000000000000000" pitchFamily="2" charset="-78"/>
            </a:endParaRPr>
          </a:p>
          <a:p>
            <a:pPr marL="0" indent="0" rtl="1">
              <a:buNone/>
            </a:pPr>
            <a:r>
              <a:rPr lang="ar" sz="2000" b="1" dirty="0">
                <a:effectLst/>
                <a:latin typeface="Sakkal Majalla" panose="02000000000000000000" pitchFamily="2" charset="-78"/>
                <a:ea typeface="Calibri" panose="020F0502020204030204" pitchFamily="34" charset="0"/>
                <a:cs typeface="Sakkal Majalla" panose="02000000000000000000" pitchFamily="2" charset="-78"/>
              </a:rPr>
              <a:t>شوترستوك:</a:t>
            </a:r>
            <a:r>
              <a:rPr lang="ar" sz="2000" dirty="0">
                <a:effectLst/>
                <a:latin typeface="Sakkal Majalla" panose="02000000000000000000" pitchFamily="2" charset="-78"/>
                <a:ea typeface="Calibri" panose="020F0502020204030204" pitchFamily="34" charset="0"/>
                <a:cs typeface="Sakkal Majalla" panose="02000000000000000000" pitchFamily="2" charset="-78"/>
              </a:rPr>
              <a:t> روبيكسل دوت كوم (الشريحة 14)، بريسماستر (الشريحة 20)، دينيرا (الشريحة 29)، هراموفنيك (الشريحة 30)، اف جي سي (الشريحة 34)، كينج جوان توه (الشريحة 41)، استيل ديزاين (الشريحة 43)، تشاتشوان (الشريحة 44)، سامبي (الشريحة 51)، بيتش1 (الشريحة 54) ، أفريكا استوديو (الشريحة 55)، فيجوال جينيريشن (الشريحة 56)، أفريكا استوديو (الشريحة 57)، ماكسوسير (الشريحة 61).</a:t>
            </a:r>
            <a:endParaRPr lang="en-GB" sz="2000" dirty="0">
              <a:effectLst/>
              <a:latin typeface="Sakkal Majalla" panose="02000000000000000000" pitchFamily="2" charset="-78"/>
              <a:ea typeface="Calibri" panose="020F0502020204030204" pitchFamily="34" charset="0"/>
              <a:cs typeface="Sakkal Majalla" panose="02000000000000000000" pitchFamily="2" charset="-78"/>
            </a:endParaRPr>
          </a:p>
          <a:p>
            <a:pPr rtl="1"/>
            <a:endParaRPr lang="en-GB"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973563D5-8861-AE11-FE58-431F56272C8D}"/>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cSld>
  <p:clrMapOvr>
    <a:masterClrMapping/>
  </p:clrMapOvr>
  <p:transition>
    <p:sndAc>
      <p:stSnd>
        <p:snd r:embed="rId3" name="click.wav"/>
      </p:stSnd>
    </p:sndAc>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40ABD-3813-A83F-C62A-5E99C5B0834E}"/>
              </a:ext>
            </a:extLst>
          </p:cNvPr>
          <p:cNvSpPr>
            <a:spLocks noGrp="1"/>
          </p:cNvSpPr>
          <p:nvPr>
            <p:ph type="title"/>
          </p:nvPr>
        </p:nvSpPr>
        <p:spPr>
          <a:xfrm>
            <a:off x="457200" y="1195200"/>
            <a:ext cx="8229600" cy="864000"/>
          </a:xfrm>
        </p:spPr>
        <p:txBody>
          <a:bodyPr wrap="square" rtlCol="1" anchor="ctr">
            <a:normAutofit/>
          </a:bodyPr>
          <a:lstStyle/>
          <a:p>
            <a:pPr rtl="1"/>
            <a:r>
              <a:rPr lang="ar" sz="4300" dirty="0">
                <a:latin typeface="Sakkal Majalla" panose="02000000000000000000" pitchFamily="2" charset="-78"/>
                <a:cs typeface="Sakkal Majalla" panose="02000000000000000000" pitchFamily="2" charset="-78"/>
              </a:rPr>
              <a:t>اتجاهات التسويق المختلفة</a:t>
            </a:r>
          </a:p>
        </p:txBody>
      </p:sp>
      <p:sp>
        <p:nvSpPr>
          <p:cNvPr id="3" name="Content Placeholder 2">
            <a:extLst>
              <a:ext uri="{FF2B5EF4-FFF2-40B4-BE49-F238E27FC236}">
                <a16:creationId xmlns:a16="http://schemas.microsoft.com/office/drawing/2014/main" id="{589F1BCB-09B2-638B-0CCC-A48D5EF637A4}"/>
              </a:ext>
            </a:extLst>
          </p:cNvPr>
          <p:cNvSpPr>
            <a:spLocks noGrp="1"/>
          </p:cNvSpPr>
          <p:nvPr>
            <p:ph idx="1"/>
          </p:nvPr>
        </p:nvSpPr>
        <p:spPr>
          <a:xfrm>
            <a:off x="611559" y="2196000"/>
            <a:ext cx="8064126" cy="3878436"/>
          </a:xfrm>
        </p:spPr>
        <p:txBody>
          <a:bodyPr wrap="square" rtlCol="1" anchor="t">
            <a:normAutofit/>
          </a:bodyPr>
          <a:lstStyle/>
          <a:p>
            <a:pPr rtl="1">
              <a:lnSpc>
                <a:spcPct val="90000"/>
              </a:lnSpc>
            </a:pPr>
            <a:r>
              <a:rPr lang="ar" sz="2200" dirty="0">
                <a:latin typeface="Sakkal Majalla" panose="02000000000000000000" pitchFamily="2" charset="-78"/>
                <a:cs typeface="Sakkal Majalla" panose="02000000000000000000" pitchFamily="2" charset="-78"/>
              </a:rPr>
              <a:t>تتبع الأعمال أساليب تسويق مختلفة اعتمادًا على الحجم والميزانية والمنتجات وظروف السوق:</a:t>
            </a:r>
          </a:p>
          <a:p>
            <a:pPr rtl="1">
              <a:lnSpc>
                <a:spcPct val="90000"/>
              </a:lnSpc>
            </a:pPr>
            <a:r>
              <a:rPr lang="ar" sz="2200" b="1" dirty="0">
                <a:latin typeface="Sakkal Majalla" panose="02000000000000000000" pitchFamily="2" charset="-78"/>
                <a:cs typeface="Sakkal Majalla" panose="02000000000000000000" pitchFamily="2" charset="-78"/>
              </a:rPr>
              <a:t>الحجم:</a:t>
            </a:r>
            <a:r>
              <a:rPr lang="ar" sz="2200" dirty="0">
                <a:latin typeface="Sakkal Majalla" panose="02000000000000000000" pitchFamily="2" charset="-78"/>
                <a:cs typeface="Sakkal Majalla" panose="02000000000000000000" pitchFamily="2" charset="-78"/>
              </a:rPr>
              <a:t> تمتلك عادةً الأعمال الكبيرة ميزانيات أكبر و فرق تسويق كبيرة، على عكس الأعمال الصغيرة . قد يتعين على الأعمال الصغيرة التركيز بشكل أكبر على طرق التسويق التي من المحتمل أن تساعدها في تحقيق أهدافها، أي ما يميزها عن المنافسين؟ كيف يمكنها الوصول إلى عملائها المستهدفين بشكل أفضل؟ البحث أمر أساسي</a:t>
            </a:r>
          </a:p>
          <a:p>
            <a:pPr rtl="1">
              <a:lnSpc>
                <a:spcPct val="90000"/>
              </a:lnSpc>
            </a:pPr>
            <a:r>
              <a:rPr lang="ar" sz="2200" b="1" dirty="0">
                <a:latin typeface="Sakkal Majalla" panose="02000000000000000000" pitchFamily="2" charset="-78"/>
                <a:cs typeface="Sakkal Majalla" panose="02000000000000000000" pitchFamily="2" charset="-78"/>
              </a:rPr>
              <a:t>قيود الميزانية:</a:t>
            </a:r>
            <a:r>
              <a:rPr lang="ar" sz="2200" dirty="0">
                <a:latin typeface="Sakkal Majalla" panose="02000000000000000000" pitchFamily="2" charset="-78"/>
                <a:cs typeface="Sakkal Majalla" panose="02000000000000000000" pitchFamily="2" charset="-78"/>
              </a:rPr>
              <a:t> يعتمد حجم الميزانية على خيارات التسويق المتاحة للعمل. تحتاج الأعمال الجديدة في كثير من الأحيان إلى إنفاق أموال أكثر على التسويق من التي قائمة بالفعل. تحتاج الأعمال إلى النظر في عائد استثمار إنفاقها التسويقي لتقرير أفضل الخيارات التي يمكنها اتخاذها.</a:t>
            </a:r>
          </a:p>
          <a:p>
            <a:pPr rtl="1">
              <a:lnSpc>
                <a:spcPct val="90000"/>
              </a:lnSpc>
            </a:pPr>
            <a:endParaRPr lang="en-GB" sz="22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F84EFC25-AB32-C773-2BEE-D38913D1FE19}"/>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474290963"/>
      </p:ext>
    </p:extLst>
  </p:cSld>
  <p:clrMapOvr>
    <a:masterClrMapping/>
  </p:clrMapOvr>
  <p:transition>
    <p:sndAc>
      <p:stSnd>
        <p:snd r:embed="rId3" name="click.wav"/>
      </p:stSnd>
    </p:sndAc>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0DE50-B374-CF8C-796E-412E7B4FEA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04AE14-8DC4-5B03-8402-49B676170E8D}"/>
              </a:ext>
            </a:extLst>
          </p:cNvPr>
          <p:cNvSpPr>
            <a:spLocks noGrp="1"/>
          </p:cNvSpPr>
          <p:nvPr>
            <p:ph type="title"/>
          </p:nvPr>
        </p:nvSpPr>
        <p:spPr>
          <a:xfrm>
            <a:off x="5678486" y="1052736"/>
            <a:ext cx="3008313" cy="865648"/>
          </a:xfrm>
        </p:spPr>
        <p:txBody>
          <a:bodyPr vert="horz" wrap="square" lIns="91440" tIns="45720" rIns="91440" bIns="45720" numCol="1" rtlCol="1" anchor="b" anchorCtr="0" compatLnSpc="1">
            <a:prstTxWarp prst="textNoShape">
              <a:avLst/>
            </a:prstTxWarp>
            <a:normAutofit/>
          </a:bodyPr>
          <a:lstStyle/>
          <a:p>
            <a:pPr rtl="1"/>
            <a:r>
              <a:rPr lang="ar" sz="2200" dirty="0">
                <a:latin typeface="Sakkal Majalla" panose="02000000000000000000" pitchFamily="2" charset="-78"/>
                <a:cs typeface="Sakkal Majalla" panose="02000000000000000000" pitchFamily="2" charset="-78"/>
              </a:rPr>
              <a:t>اتجاهات التسويق المختلفة</a:t>
            </a:r>
          </a:p>
        </p:txBody>
      </p:sp>
      <p:sp>
        <p:nvSpPr>
          <p:cNvPr id="5" name="TextBox 4">
            <a:extLst>
              <a:ext uri="{FF2B5EF4-FFF2-40B4-BE49-F238E27FC236}">
                <a16:creationId xmlns:a16="http://schemas.microsoft.com/office/drawing/2014/main" id="{63DABB76-A987-5E17-A094-CB8EA4BE3F55}"/>
              </a:ext>
            </a:extLst>
          </p:cNvPr>
          <p:cNvSpPr txBox="1"/>
          <p:nvPr/>
        </p:nvSpPr>
        <p:spPr bwMode="auto">
          <a:xfrm>
            <a:off x="5678486" y="1990393"/>
            <a:ext cx="3008313" cy="3993307"/>
          </a:xfrm>
          <a:prstGeom prst="rect">
            <a:avLst/>
          </a:prstGeom>
          <a:noFill/>
          <a:ln>
            <a:noFill/>
          </a:ln>
        </p:spPr>
        <p:txBody>
          <a:bodyPr vert="horz" wrap="square" lIns="91440" tIns="45720" rIns="91440" bIns="45720" numCol="1" rtlCol="1" anchor="t" anchorCtr="0" compatLnSpc="1">
            <a:prstTxWarp prst="textNoShape">
              <a:avLst/>
            </a:prstTxWarp>
            <a:normAutofit/>
          </a:bodyPr>
          <a:lstStyle/>
          <a:p>
            <a:pPr rtl="1">
              <a:spcBef>
                <a:spcPct val="20000"/>
              </a:spcBef>
            </a:pPr>
            <a:r>
              <a:rPr lang="ar" sz="2000" dirty="0">
                <a:latin typeface="Sakkal Majalla" panose="02000000000000000000" pitchFamily="2" charset="-78"/>
                <a:ea typeface="Arial" charset="0"/>
                <a:cs typeface="Sakkal Majalla" panose="02000000000000000000" pitchFamily="2" charset="-78"/>
              </a:rPr>
              <a:t>قم بإجراء بحث عن بعض الأعمال التي أطلقت مؤخرًا منتجًا جديدًا. ما هي استراتيجيات التسويق التي استخدمتها، ولماذا؟</a:t>
            </a:r>
          </a:p>
        </p:txBody>
      </p:sp>
      <p:sp>
        <p:nvSpPr>
          <p:cNvPr id="3" name="Content Placeholder 2">
            <a:extLst>
              <a:ext uri="{FF2B5EF4-FFF2-40B4-BE49-F238E27FC236}">
                <a16:creationId xmlns:a16="http://schemas.microsoft.com/office/drawing/2014/main" id="{A236C3E6-8397-597A-AD03-B4E486B2E4BE}"/>
              </a:ext>
            </a:extLst>
          </p:cNvPr>
          <p:cNvSpPr>
            <a:spLocks noGrp="1"/>
          </p:cNvSpPr>
          <p:nvPr>
            <p:ph idx="1"/>
          </p:nvPr>
        </p:nvSpPr>
        <p:spPr>
          <a:xfrm>
            <a:off x="324345" y="1628800"/>
            <a:ext cx="5111751" cy="4512693"/>
          </a:xfrm>
        </p:spPr>
        <p:txBody>
          <a:bodyPr vert="horz" wrap="square" lIns="91440" tIns="45720" rIns="91440" bIns="45720" numCol="1" rtlCol="1" anchor="t" anchorCtr="0" compatLnSpc="1">
            <a:prstTxWarp prst="textNoShape">
              <a:avLst/>
            </a:prstTxWarp>
            <a:normAutofit/>
          </a:bodyPr>
          <a:lstStyle/>
          <a:p>
            <a:pPr rtl="1">
              <a:lnSpc>
                <a:spcPct val="90000"/>
              </a:lnSpc>
            </a:pPr>
            <a:r>
              <a:rPr lang="ar" sz="2000" b="1" dirty="0">
                <a:latin typeface="Sakkal Majalla" panose="02000000000000000000" pitchFamily="2" charset="-78"/>
                <a:cs typeface="Sakkal Majalla" panose="02000000000000000000" pitchFamily="2" charset="-78"/>
              </a:rPr>
              <a:t>تطوير المنتجات الجديدة وابتكار المنتجات:</a:t>
            </a:r>
            <a:r>
              <a:rPr lang="ar" sz="2000" dirty="0">
                <a:latin typeface="Sakkal Majalla" panose="02000000000000000000" pitchFamily="2" charset="-78"/>
                <a:cs typeface="Sakkal Majalla" panose="02000000000000000000" pitchFamily="2" charset="-78"/>
              </a:rPr>
              <a:t> عند تطوير منتج جديد، فإن التسويق هو بمثابة الخطوة الأساسية لزيادة المبيعات. تطور المنتجات الجديدة على مراحل، ويعتبر التسويق مهمًا على مدار كل مرحلة. </a:t>
            </a:r>
          </a:p>
          <a:p>
            <a:pPr rtl="1">
              <a:lnSpc>
                <a:spcPct val="90000"/>
              </a:lnSpc>
            </a:pPr>
            <a:r>
              <a:rPr lang="ar" sz="2000" dirty="0">
                <a:latin typeface="Sakkal Majalla" panose="02000000000000000000" pitchFamily="2" charset="-78"/>
                <a:cs typeface="Sakkal Majalla" panose="02000000000000000000" pitchFamily="2" charset="-78"/>
              </a:rPr>
              <a:t>تتمثل الخطوة الأساسية الأولى لتطوير منتج مبتكر من شأنه زيادة المبيعات في فهم العملاء المستهدفين والمنافسين. سيتم بعد ذلك اختبار المنتج مع العملاء المستهدفين. يسهم فهم احتياجاتهم في مرحلة مبكرة في تمكين العمل من اتخاذ القرارات بشأن أنواع الترويج التي ستجذبهم بشكل أفضل عند إطلاق المنتج.</a:t>
            </a:r>
          </a:p>
          <a:p>
            <a:pPr rtl="1">
              <a:lnSpc>
                <a:spcPct val="90000"/>
              </a:lnSpc>
            </a:pPr>
            <a:endParaRPr lang="en-GB" sz="20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79FDDAF8-E042-D863-CF8C-6353A3DBF0D0}"/>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008774376"/>
      </p:ext>
    </p:extLst>
  </p:cSld>
  <p:clrMapOvr>
    <a:masterClrMapping/>
  </p:clrMapOvr>
  <p:transition>
    <p:sndAc>
      <p:stSnd>
        <p:snd r:embed="rId3" name="click.wav"/>
      </p:stSnd>
    </p:sndAc>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9CA80F-D09A-BA5C-D538-345BEDB026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A2BB40-33FE-B829-5C6A-7A2F2B83691A}"/>
              </a:ext>
            </a:extLst>
          </p:cNvPr>
          <p:cNvSpPr>
            <a:spLocks noGrp="1"/>
          </p:cNvSpPr>
          <p:nvPr>
            <p:ph type="title"/>
          </p:nvPr>
        </p:nvSpPr>
        <p:spPr>
          <a:xfrm>
            <a:off x="457200" y="1195200"/>
            <a:ext cx="8229600" cy="864000"/>
          </a:xfrm>
        </p:spPr>
        <p:txBody>
          <a:bodyPr wrap="square" rtlCol="1" anchor="ctr">
            <a:normAutofit/>
          </a:bodyPr>
          <a:lstStyle/>
          <a:p>
            <a:pPr rtl="1"/>
            <a:r>
              <a:rPr lang="ar" sz="4300" dirty="0">
                <a:latin typeface="Sakkal Majalla" panose="02000000000000000000" pitchFamily="2" charset="-78"/>
                <a:cs typeface="Sakkal Majalla" panose="02000000000000000000" pitchFamily="2" charset="-78"/>
              </a:rPr>
              <a:t>اتجاهات التسويق المختلفة</a:t>
            </a:r>
          </a:p>
        </p:txBody>
      </p:sp>
      <p:sp>
        <p:nvSpPr>
          <p:cNvPr id="3" name="Content Placeholder 2">
            <a:extLst>
              <a:ext uri="{FF2B5EF4-FFF2-40B4-BE49-F238E27FC236}">
                <a16:creationId xmlns:a16="http://schemas.microsoft.com/office/drawing/2014/main" id="{9B7A2E71-D386-C8B2-70AE-79005021F423}"/>
              </a:ext>
            </a:extLst>
          </p:cNvPr>
          <p:cNvSpPr>
            <a:spLocks noGrp="1"/>
          </p:cNvSpPr>
          <p:nvPr>
            <p:ph idx="1"/>
          </p:nvPr>
        </p:nvSpPr>
        <p:spPr>
          <a:xfrm>
            <a:off x="468311" y="2196000"/>
            <a:ext cx="8207375" cy="3878436"/>
          </a:xfrm>
        </p:spPr>
        <p:txBody>
          <a:bodyPr wrap="square" rtlCol="1" anchor="t">
            <a:normAutofit/>
          </a:bodyPr>
          <a:lstStyle/>
          <a:p>
            <a:pPr marL="0" indent="0" rtl="1">
              <a:lnSpc>
                <a:spcPct val="90000"/>
              </a:lnSpc>
              <a:buNone/>
            </a:pPr>
            <a:r>
              <a:rPr lang="ar" sz="1900" b="1" dirty="0">
                <a:latin typeface="Sakkal Majalla" panose="02000000000000000000" pitchFamily="2" charset="-78"/>
                <a:cs typeface="Sakkal Majalla" panose="02000000000000000000" pitchFamily="2" charset="-78"/>
              </a:rPr>
              <a:t>ظروف السوق:</a:t>
            </a:r>
          </a:p>
          <a:p>
            <a:pPr rtl="1">
              <a:lnSpc>
                <a:spcPct val="90000"/>
              </a:lnSpc>
            </a:pPr>
            <a:r>
              <a:rPr lang="ar" sz="1900" dirty="0">
                <a:latin typeface="Sakkal Majalla" panose="02000000000000000000" pitchFamily="2" charset="-78"/>
                <a:cs typeface="Sakkal Majalla" panose="02000000000000000000" pitchFamily="2" charset="-78"/>
              </a:rPr>
              <a:t>قد يكون للمنافسين تأثير على تسويق العمل من خلال التأثير على الأسعار وتطوير المنتجات والترويج لها. يمكن للعمل من خلال فهم المنافسة في السوق، اتخاذ قرارات تسويقية قد تمنحه ميزة في المنافسة.</a:t>
            </a:r>
          </a:p>
          <a:p>
            <a:pPr rtl="1">
              <a:lnSpc>
                <a:spcPct val="90000"/>
              </a:lnSpc>
            </a:pPr>
            <a:r>
              <a:rPr lang="ar" sz="1900" dirty="0">
                <a:latin typeface="Sakkal Majalla" panose="02000000000000000000" pitchFamily="2" charset="-78"/>
                <a:cs typeface="Sakkal Majalla" panose="02000000000000000000" pitchFamily="2" charset="-78"/>
              </a:rPr>
              <a:t>الاتجاهات والتفضيلات: تُحدد استراتيجيات التسويق المقرر استخدامها بناءً على اتجاهات العملاء المستهدفين وتفضيلاتهم. يعتمد استخدام التسويق متعدد القنوات على الطريقة التي يفضلها العملاء في التعامل مع العمل.</a:t>
            </a:r>
          </a:p>
          <a:p>
            <a:pPr rtl="1">
              <a:lnSpc>
                <a:spcPct val="90000"/>
              </a:lnSpc>
            </a:pPr>
            <a:r>
              <a:rPr lang="ar" sz="1900" dirty="0">
                <a:latin typeface="Sakkal Majalla" panose="02000000000000000000" pitchFamily="2" charset="-78"/>
                <a:cs typeface="Sakkal Majalla" panose="02000000000000000000" pitchFamily="2" charset="-78"/>
              </a:rPr>
              <a:t>الاقتصاد: يختار العمل تسويقه بناءً على ثقة العملاء والدخل المتاح. يعتمد طلب العملاء على ميزانيتهم، وبالتالي يجب أن يعكس التسويق ذلك.</a:t>
            </a:r>
          </a:p>
          <a:p>
            <a:pPr rtl="1">
              <a:lnSpc>
                <a:spcPct val="90000"/>
              </a:lnSpc>
            </a:pPr>
            <a:endParaRPr lang="en-GB" sz="1900" dirty="0">
              <a:latin typeface="Sakkal Majalla" panose="02000000000000000000" pitchFamily="2" charset="-78"/>
              <a:cs typeface="Sakkal Majalla" panose="02000000000000000000" pitchFamily="2" charset="-78"/>
            </a:endParaRPr>
          </a:p>
          <a:p>
            <a:pPr rtl="1">
              <a:lnSpc>
                <a:spcPct val="90000"/>
              </a:lnSpc>
            </a:pPr>
            <a:endParaRPr lang="en-GB" sz="1900" dirty="0">
              <a:latin typeface="Sakkal Majalla" panose="02000000000000000000" pitchFamily="2" charset="-78"/>
              <a:cs typeface="Sakkal Majalla" panose="02000000000000000000" pitchFamily="2" charset="-78"/>
            </a:endParaRPr>
          </a:p>
        </p:txBody>
      </p:sp>
      <p:sp>
        <p:nvSpPr>
          <p:cNvPr id="4" name="Footer Placeholder 2">
            <a:extLst>
              <a:ext uri="{FF2B5EF4-FFF2-40B4-BE49-F238E27FC236}">
                <a16:creationId xmlns:a16="http://schemas.microsoft.com/office/drawing/2014/main" id="{9F8611F4-30BF-79D4-8276-84BDAB5E5CB0}"/>
              </a:ext>
            </a:extLst>
          </p:cNvPr>
          <p:cNvSpPr txBox="1">
            <a:spLocks/>
          </p:cNvSpPr>
          <p:nvPr/>
        </p:nvSpPr>
        <p:spPr bwMode="auto">
          <a:xfrm>
            <a:off x="0" y="6638515"/>
            <a:ext cx="1080120" cy="216719"/>
          </a:xfrm>
          <a:prstGeom prst="rect">
            <a:avLst/>
          </a:prstGeom>
          <a:noFill/>
        </p:spPr>
        <p:txBody>
          <a:bodyPr vert="horz" wrap="square" lIns="91440" tIns="45720" rIns="91440" bIns="45720" numCol="1" rtlCol="1" anchor="t" anchorCtr="0" compatLnSpc="1">
            <a:prstTxWarp prst="textNoShape">
              <a:avLst/>
            </a:prstTxWarp>
            <a:normAutofit/>
          </a:bodyPr>
          <a:lstStyle>
            <a:defPPr algn="r" rtl="1">
              <a:defRPr lang="ar-MA"/>
            </a:defPPr>
            <a:lvl1pPr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r" rtl="1"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r" defTabSz="914400" rtl="1"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l">
              <a:lnSpc>
                <a:spcPct val="90000"/>
              </a:lnSpc>
              <a:spcAft>
                <a:spcPts val="600"/>
              </a:spcAft>
              <a:defRPr/>
            </a:pPr>
            <a:r>
              <a:rPr lang="en-GB" sz="900" b="0" i="0" dirty="0">
                <a:solidFill>
                  <a:srgbClr val="444444"/>
                </a:solidFill>
                <a:effectLst/>
                <a:latin typeface="Calibri" panose="020F0502020204030204" pitchFamily="34" charset="0"/>
              </a:rPr>
              <a:t>A103000398470</a:t>
            </a:r>
            <a:endParaRPr lang="ar" sz="900" dirty="0"/>
          </a:p>
        </p:txBody>
      </p:sp>
    </p:spTree>
    <p:extLst>
      <p:ext uri="{BB962C8B-B14F-4D97-AF65-F5344CB8AC3E}">
        <p14:creationId xmlns:p14="http://schemas.microsoft.com/office/powerpoint/2010/main" val="309648649"/>
      </p:ext>
    </p:extLst>
  </p:cSld>
  <p:clrMapOvr>
    <a:masterClrMapping/>
  </p:clrMapOvr>
  <p:transition>
    <p:sndAc>
      <p:stSnd>
        <p:snd r:embed="rId3" name="click.wav"/>
      </p:stSnd>
    </p:sndAc>
  </p:transition>
</p:sld>
</file>

<file path=ppt/theme/theme1.xml><?xml version="1.0" encoding="utf-8"?>
<a:theme xmlns:a="http://schemas.openxmlformats.org/drawingml/2006/main" name="1_Art and Design">
  <a:themeElements>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10_Travel and Tourism">
  <a:themeElements>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Beauty Therapy">
  <a:themeElements>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Business">
  <a:themeElements>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Construction">
  <a:themeElements>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5_Creative Media">
  <a:themeElements>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6_Engineering">
  <a:themeElements>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7_Hospitality">
  <a:themeElements>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8_Information Technology">
  <a:themeElements>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9_Land-based">
  <a:themeElements>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efault Design">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7012c9df-7563-46f6-96ee-cebd66fd5577" xsi:nil="true"/>
    <lcf76f155ced4ddcb4097134ff3c332f xmlns="f63d1639-2e8e-4dfe-b2d4-ff2deac92409">
      <Terms xmlns="http://schemas.microsoft.com/office/infopath/2007/PartnerControls"/>
    </lcf76f155ced4ddcb4097134ff3c332f>
    <_Flow_SignoffStatus xmlns="f63d1639-2e8e-4dfe-b2d4-ff2deac92409" xsi:nil="true"/>
    <AdditionalInfo xmlns="f63d1639-2e8e-4dfe-b2d4-ff2deac92409"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1F2AC0EC27FF3458662E003F8FEC281" ma:contentTypeVersion="20" ma:contentTypeDescription="Create a new document." ma:contentTypeScope="" ma:versionID="7d267daa26e24eee3a5f4b0eb9224b47">
  <xsd:schema xmlns:xsd="http://www.w3.org/2001/XMLSchema" xmlns:xs="http://www.w3.org/2001/XMLSchema" xmlns:p="http://schemas.microsoft.com/office/2006/metadata/properties" xmlns:ns2="f63d1639-2e8e-4dfe-b2d4-ff2deac92409" xmlns:ns3="7012c9df-7563-46f6-96ee-cebd66fd5577" targetNamespace="http://schemas.microsoft.com/office/2006/metadata/properties" ma:root="true" ma:fieldsID="144a094b618d5dc1a3294a7bede64c09" ns2:_="" ns3:_="">
    <xsd:import namespace="f63d1639-2e8e-4dfe-b2d4-ff2deac92409"/>
    <xsd:import namespace="7012c9df-7563-46f6-96ee-cebd66fd5577"/>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Location" minOccurs="0"/>
                <xsd:element ref="ns2:MediaServiceObjectDetectorVersions" minOccurs="0"/>
                <xsd:element ref="ns2:_Flow_SignoffStatus" minOccurs="0"/>
                <xsd:element ref="ns2:MediaServiceSearchProperties" minOccurs="0"/>
                <xsd:element ref="ns2:AdditionalInf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63d1639-2e8e-4dfe-b2d4-ff2deac9240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46342d94-4a90-4c9b-8c88-cb4c8647e98f"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_Flow_SignoffStatus" ma:index="25" nillable="true" ma:displayName="Sign-off status" ma:internalName="Sign_x002d_off_x0020_status">
      <xsd:simpleType>
        <xsd:restriction base="dms:Text"/>
      </xsd:simpleType>
    </xsd:element>
    <xsd:element name="MediaServiceSearchProperties" ma:index="26" nillable="true" ma:displayName="MediaServiceSearchProperties" ma:hidden="true" ma:internalName="MediaServiceSearchProperties" ma:readOnly="true">
      <xsd:simpleType>
        <xsd:restriction base="dms:Note"/>
      </xsd:simpleType>
    </xsd:element>
    <xsd:element name="AdditionalInfo" ma:index="27" nillable="true" ma:displayName="Additional Info" ma:format="Dropdown" ma:internalName="AdditionalInfo">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012c9df-7563-46f6-96ee-cebd66fd5577"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68bf6128-19fb-458b-8dd6-b174ec593e06}" ma:internalName="TaxCatchAll" ma:showField="CatchAllData" ma:web="7012c9df-7563-46f6-96ee-cebd66fd55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AA2910D-4917-49C0-8FBC-BFF7ABD28CFE}">
  <ds:schemaRefs>
    <ds:schemaRef ds:uri="http://schemas.microsoft.com/sharepoint/v3/contenttype/forms"/>
  </ds:schemaRefs>
</ds:datastoreItem>
</file>

<file path=customXml/itemProps2.xml><?xml version="1.0" encoding="utf-8"?>
<ds:datastoreItem xmlns:ds="http://schemas.openxmlformats.org/officeDocument/2006/customXml" ds:itemID="{BE128C10-8494-4532-BC53-E6B6CAF2921F}">
  <ds:schemaRefs>
    <ds:schemaRef ds:uri="http://www.w3.org/XML/1998/namespace"/>
    <ds:schemaRef ds:uri="http://purl.org/dc/dcmitype/"/>
    <ds:schemaRef ds:uri="7c1bd8dc-4e40-424f-a15f-9ffcd522197f"/>
    <ds:schemaRef ds:uri="http://purl.org/dc/elements/1.1/"/>
    <ds:schemaRef ds:uri="6125ffc9-2c56-435e-8267-1393444907b2"/>
    <ds:schemaRef ds:uri="http://schemas.microsoft.com/office/2006/metadata/properties"/>
    <ds:schemaRef ds:uri="http://schemas.openxmlformats.org/package/2006/metadata/core-properties"/>
    <ds:schemaRef ds:uri="http://schemas.microsoft.com/office/2006/documentManagement/typ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F009DB14-7FF6-4DFC-AE5F-777A533D8530}"/>
</file>

<file path=docMetadata/LabelInfo.xml><?xml version="1.0" encoding="utf-8"?>
<clbl:labelList xmlns:clbl="http://schemas.microsoft.com/office/2020/mipLabelMetadata">
  <clbl:label id="{8cc434d7-97d0-47d3-b5c5-14fe0e33e34b}" enabled="0" method="" siteId="{8cc434d7-97d0-47d3-b5c5-14fe0e33e34b}" removed="1"/>
</clbl:labelList>
</file>

<file path=docProps/app.xml><?xml version="1.0" encoding="utf-8"?>
<Properties xmlns="http://schemas.openxmlformats.org/officeDocument/2006/extended-properties" xmlns:vt="http://schemas.openxmlformats.org/officeDocument/2006/docPropsVTypes">
  <TotalTime>15028</TotalTime>
  <Words>5417</Words>
  <Application>Microsoft Office PowerPoint</Application>
  <PresentationFormat>On-screen Show (4:3)</PresentationFormat>
  <Paragraphs>463</Paragraphs>
  <Slides>62</Slides>
  <Notes>27</Notes>
  <HiddenSlides>0</HiddenSlides>
  <MMClips>0</MMClips>
  <ScaleCrop>false</ScaleCrop>
  <HeadingPairs>
    <vt:vector size="6" baseType="variant">
      <vt:variant>
        <vt:lpstr>Fonts Used</vt:lpstr>
      </vt:variant>
      <vt:variant>
        <vt:i4>5</vt:i4>
      </vt:variant>
      <vt:variant>
        <vt:lpstr>Theme</vt:lpstr>
      </vt:variant>
      <vt:variant>
        <vt:i4>10</vt:i4>
      </vt:variant>
      <vt:variant>
        <vt:lpstr>Slide Titles</vt:lpstr>
      </vt:variant>
      <vt:variant>
        <vt:i4>62</vt:i4>
      </vt:variant>
    </vt:vector>
  </HeadingPairs>
  <TitlesOfParts>
    <vt:vector size="77" baseType="lpstr">
      <vt:lpstr>Arial</vt:lpstr>
      <vt:lpstr>Calibri</vt:lpstr>
      <vt:lpstr>Sakkal Majalla</vt:lpstr>
      <vt:lpstr>Verdana</vt:lpstr>
      <vt:lpstr>Wingdings</vt:lpstr>
      <vt:lpstr>1_Art and Design</vt:lpstr>
      <vt:lpstr>2_Beauty Therapy</vt:lpstr>
      <vt:lpstr>3_Business</vt:lpstr>
      <vt:lpstr>4_Construction</vt:lpstr>
      <vt:lpstr>5_Creative Media</vt:lpstr>
      <vt:lpstr>6_Engineering</vt:lpstr>
      <vt:lpstr>7_Hospitality</vt:lpstr>
      <vt:lpstr>8_Information Technology</vt:lpstr>
      <vt:lpstr>9_Land-based</vt:lpstr>
      <vt:lpstr>10_Travel and Tourism</vt:lpstr>
      <vt:lpstr>الوحدة 2 البحث عن حملة تسويقية والتخطيط لها  </vt:lpstr>
      <vt:lpstr>البحث عن حملة تسويقية والتخطيط لها</vt:lpstr>
      <vt:lpstr>أهداف التعلم</vt:lpstr>
      <vt:lpstr>هدف التعلّم أ  </vt:lpstr>
      <vt:lpstr>PowerPoint Presentation</vt:lpstr>
      <vt:lpstr>PowerPoint Presentation</vt:lpstr>
      <vt:lpstr>اتجاهات التسويق المختلفة</vt:lpstr>
      <vt:lpstr>اتجاهات التسويق المختلفة</vt:lpstr>
      <vt:lpstr>اتجاهات التسويق المختلفة</vt:lpstr>
      <vt:lpstr>اتجاهات التسويق المختلفة</vt:lpstr>
      <vt:lpstr>إدارة علاقات العملاء</vt:lpstr>
      <vt:lpstr>إدارة علاقات العملاء</vt:lpstr>
      <vt:lpstr>العلاقة بين  استراتيجية الأعمال والتسويق</vt:lpstr>
      <vt:lpstr>أ2 طرق أبحاث السوق
 </vt:lpstr>
      <vt:lpstr>خطة البحث</vt:lpstr>
      <vt:lpstr>خصائص البحث </vt:lpstr>
      <vt:lpstr>أنواع الأبحاث الثانوية</vt:lpstr>
      <vt:lpstr>أنواع الأبحاث الثانوية</vt:lpstr>
      <vt:lpstr>أنواع الأبحاث الثانوية</vt:lpstr>
      <vt:lpstr>المعايير المستخدمة لتقييم الأبحاث</vt:lpstr>
      <vt:lpstr>البيانات النوعية والكمية</vt:lpstr>
      <vt:lpstr>PowerPoint Presentation</vt:lpstr>
      <vt:lpstr>عوامل داخلية</vt:lpstr>
      <vt:lpstr>عوامل خارجية</vt:lpstr>
      <vt:lpstr>STEEPLE (ستيبل)</vt:lpstr>
      <vt:lpstr>STEEPLE (ستيبل)</vt:lpstr>
      <vt:lpstr>STEEPLE (ستيبل)</vt:lpstr>
      <vt:lpstr>STEEPLE (ستيبل)</vt:lpstr>
      <vt:lpstr>STEEPLE (ستيبل)</vt:lpstr>
      <vt:lpstr>STEEPLE (ستيبل)</vt:lpstr>
      <vt:lpstr>STEEPLE (ستيبل)</vt:lpstr>
      <vt:lpstr>STEEPLE (ستيبل)</vt:lpstr>
      <vt:lpstr>STEEPLE (ستيبل)</vt:lpstr>
      <vt:lpstr>تحليل المنافسين</vt:lpstr>
      <vt:lpstr>القوى التنافسية</vt:lpstr>
      <vt:lpstr>القوى الخمس لبورتر</vt:lpstr>
      <vt:lpstr>القوى الخمس لبورتر</vt:lpstr>
      <vt:lpstr>القوى الخمس لبورتر</vt:lpstr>
      <vt:lpstr>دورة حياة المنتج</vt:lpstr>
      <vt:lpstr>دورة حياة المنتج</vt:lpstr>
      <vt:lpstr>المزيج التسويقي</vt:lpstr>
      <vt:lpstr>المزيج التسويقي</vt:lpstr>
      <vt:lpstr>المزيج التسويقي</vt:lpstr>
      <vt:lpstr>المزيج الترويجي</vt:lpstr>
      <vt:lpstr>المزيج الترويجي</vt:lpstr>
      <vt:lpstr>المزيج الترويجي</vt:lpstr>
      <vt:lpstr>المزيج الترويجي</vt:lpstr>
      <vt:lpstr>تموضع المنتج</vt:lpstr>
      <vt:lpstr>هدف التعلّم ب  </vt:lpstr>
      <vt:lpstr>PowerPoint Presentation</vt:lpstr>
      <vt:lpstr>ب 2 بحث الحملات التسويقية</vt:lpstr>
      <vt:lpstr>PowerPoint Presentation</vt:lpstr>
      <vt:lpstr>هدف التعلم ج  </vt:lpstr>
      <vt:lpstr>ج1 غايات وأهداف التسويق</vt:lpstr>
      <vt:lpstr>ج1 غايات وأهداف التسويق</vt:lpstr>
      <vt:lpstr>ج1 غايات وأهداف التسويق</vt:lpstr>
      <vt:lpstr>ج2 وضع الأساس المنطقي</vt:lpstr>
      <vt:lpstr>ج 3 تطبيق  المزيج التسويقي</vt:lpstr>
      <vt:lpstr>ج4 الحملة التسويقية</vt:lpstr>
      <vt:lpstr>ج5 مدى ملاءمة  الحملة التسويقية</vt:lpstr>
      <vt:lpstr>ج 6 تقارير الأعمال الرسمية</vt:lpstr>
      <vt:lpstr>شكر وتقدير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3  Construction Science</dc:title>
  <dc:creator>Microsoft Office User</dc:creator>
  <cp:lastModifiedBy>Paul Winser</cp:lastModifiedBy>
  <cp:revision>136</cp:revision>
  <dcterms:created xsi:type="dcterms:W3CDTF">2020-07-15T07:14:47Z</dcterms:created>
  <dcterms:modified xsi:type="dcterms:W3CDTF">2024-05-28T15:38:08Z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nguage">
    <vt:lpwstr>English</vt:lpwstr>
  </property>
  <property fmtid="{D5CDD505-2E9C-101B-9397-08002B2CF9AE}" pid="3" name="ContentTypeId">
    <vt:lpwstr>0x01010011F2AC0EC27FF3458662E003F8FEC281</vt:lpwstr>
  </property>
  <property fmtid="{D5CDD505-2E9C-101B-9397-08002B2CF9AE}" pid="4" name="MediaServiceImageTags">
    <vt:lpwstr/>
  </property>
</Properties>
</file>